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  <p:sldMasterId id="2147483652" r:id="rId2"/>
    <p:sldMasterId id="2147483684" r:id="rId3"/>
    <p:sldMasterId id="2147483753" r:id="rId4"/>
  </p:sldMasterIdLst>
  <p:notesMasterIdLst>
    <p:notesMasterId r:id="rId15"/>
  </p:notesMasterIdLst>
  <p:handoutMasterIdLst>
    <p:handoutMasterId r:id="rId16"/>
  </p:handoutMasterIdLst>
  <p:sldIdLst>
    <p:sldId id="310" r:id="rId5"/>
    <p:sldId id="313" r:id="rId6"/>
    <p:sldId id="314" r:id="rId7"/>
    <p:sldId id="354" r:id="rId8"/>
    <p:sldId id="308" r:id="rId9"/>
    <p:sldId id="276" r:id="rId10"/>
    <p:sldId id="286" r:id="rId11"/>
    <p:sldId id="317" r:id="rId12"/>
    <p:sldId id="326" r:id="rId13"/>
    <p:sldId id="353" r:id="rId14"/>
  </p:sldIdLst>
  <p:sldSz cx="12192000" cy="6858000"/>
  <p:notesSz cx="6858000" cy="9144000"/>
  <p:embeddedFontLst>
    <p:embeddedFont>
      <p:font typeface="Cordia New" panose="020B0304020202020204" pitchFamily="34" charset="-34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Arial Unicode MS" panose="020B0604020202020204" charset="-128"/>
      <p:regular r:id="rId25"/>
    </p:embeddedFont>
  </p:embeddedFontLst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F66FF"/>
    <a:srgbClr val="CC33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2" autoAdjust="0"/>
    <p:restoredTop sz="94660"/>
  </p:normalViewPr>
  <p:slideViewPr>
    <p:cSldViewPr snapToGrid="0">
      <p:cViewPr varScale="1">
        <p:scale>
          <a:sx n="91" d="100"/>
          <a:sy n="91" d="100"/>
        </p:scale>
        <p:origin x="468" y="-66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BE18B-13D3-42D4-BDF1-FC3B7C7B8153}" type="datetimeFigureOut">
              <a:rPr lang="th-TH" smtClean="0"/>
              <a:t>02/07/63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C8A6C-1CA2-4D83-A9CB-45A226611E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532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97474349"/>
      </p:ext>
    </p:extLst>
  </p:cSld>
  <p:clrMapOvr>
    <a:masterClrMapping/>
  </p:clrMapOvr>
  <p:transition spd="slow" advClick="0" advTm="4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107675"/>
      </p:ext>
    </p:extLst>
  </p:cSld>
  <p:clrMapOvr>
    <a:masterClrMapping/>
  </p:clrMapOvr>
  <p:transition spd="slow" advClick="0" advTm="4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805770"/>
      </p:ext>
    </p:extLst>
  </p:cSld>
  <p:clrMapOvr>
    <a:masterClrMapping/>
  </p:clrMapOvr>
  <p:transition spd="slow" advClick="0" advTm="4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584886"/>
      </p:ext>
    </p:extLst>
  </p:cSld>
  <p:clrMapOvr>
    <a:masterClrMapping/>
  </p:clrMapOvr>
  <p:transition spd="slow" advClick="0" advTm="4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22170"/>
      </p:ext>
    </p:extLst>
  </p:cSld>
  <p:clrMapOvr>
    <a:masterClrMapping/>
  </p:clrMapOvr>
  <p:transition spd="slow" advClick="0" advTm="4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01998"/>
      </p:ext>
    </p:extLst>
  </p:cSld>
  <p:clrMapOvr>
    <a:masterClrMapping/>
  </p:clrMapOvr>
  <p:transition spd="slow" advClick="0" advTm="4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282513"/>
      </p:ext>
    </p:extLst>
  </p:cSld>
  <p:clrMapOvr>
    <a:masterClrMapping/>
  </p:clrMapOvr>
  <p:transition spd="slow" advClick="0" advTm="4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69667527"/>
      </p:ext>
    </p:extLst>
  </p:cSld>
  <p:clrMapOvr>
    <a:masterClrMapping/>
  </p:clrMapOvr>
  <p:transition spd="slow" advClick="0" advTm="4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6908723"/>
      </p:ext>
    </p:extLst>
  </p:cSld>
  <p:clrMapOvr>
    <a:masterClrMapping/>
  </p:clrMapOvr>
  <p:transition spd="slow" advClick="0" advTm="4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039159"/>
      </p:ext>
    </p:extLst>
  </p:cSld>
  <p:clrMapOvr>
    <a:masterClrMapping/>
  </p:clrMapOvr>
  <p:transition spd="slow" advClick="0" advTm="4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2694490"/>
      </p:ext>
    </p:extLst>
  </p:cSld>
  <p:clrMapOvr>
    <a:masterClrMapping/>
  </p:clrMapOvr>
  <p:transition spd="slow" advClick="0" advTm="4000">
    <p:push dir="u"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561320"/>
      </p:ext>
    </p:extLst>
  </p:cSld>
  <p:clrMapOvr>
    <a:masterClrMapping/>
  </p:clrMapOvr>
  <p:transition spd="slow" advClick="0" advTm="4000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80250"/>
      </p:ext>
    </p:extLst>
  </p:cSld>
  <p:clrMapOvr>
    <a:masterClrMapping/>
  </p:clrMapOvr>
  <p:transition spd="slow" advClick="0" advTm="4000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6" r:id="rId4"/>
    <p:sldLayoutId id="2147483737" r:id="rId5"/>
    <p:sldLayoutId id="2147483740" r:id="rId6"/>
    <p:sldLayoutId id="2147483739" r:id="rId7"/>
    <p:sldLayoutId id="2147483744" r:id="rId8"/>
    <p:sldLayoutId id="2147483745" r:id="rId9"/>
    <p:sldLayoutId id="2147483748" r:id="rId10"/>
    <p:sldLayoutId id="2147483749" r:id="rId11"/>
    <p:sldLayoutId id="2147483750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51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transition spd="slow" advClick="0" advTm="4000">
    <p:push dir="u"/>
  </p:transition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bsru.ac.th/wp-content/uploads/2020/06/02-&#3649;&#3610;&#3610;&#3615;&#3629;&#3619;&#3660;&#3617;&#3586;&#3657;&#3629;&#3648;&#3626;&#3609;&#3629;&#3650;&#3588;&#3619;&#3591;&#3585;&#3634;&#3619;&#3623;&#3636;&#3592;&#3633;&#3618;&#3648;&#3594;&#3636;&#3591;&#3627;&#3621;&#3633;&#3585;&#3585;&#3634;&#3619;-&#3611;&#3637;&#3591;&#3610;-64.docx" TargetMode="External"/><Relationship Id="rId2" Type="http://schemas.openxmlformats.org/officeDocument/2006/relationships/hyperlink" Target="http://research.bsru.ac.th/wp-content/uploads/2020/06/01-&#3626;&#3619;&#3640;&#3611;&#3585;&#3619;&#3629;&#3610;&#3594;&#3640;&#3604;&#3650;&#3588;&#3619;&#3591;&#3585;&#3634;&#3619;&#3623;&#3636;&#3592;&#3633;&#3618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research.bsru.ac.th/wp-content/uploads/2020/06/03-&#3649;&#3610;&#3610;&#3615;&#3629;&#3619;&#3660;&#3617;&#3586;&#3657;&#3629;&#3648;&#3626;&#3609;&#3629;&#3594;&#3640;&#3604;&#3650;&#3588;&#3619;&#3591;&#3585;&#3634;&#3619;&#3651;-Full-proposal.docx" TargetMode="External"/><Relationship Id="rId4" Type="http://schemas.openxmlformats.org/officeDocument/2006/relationships/hyperlink" Target="http://brms.bsru.ac.th/download/project2563/1-3/0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873493" y="1295207"/>
            <a:ext cx="10556507" cy="4268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73492" y="339509"/>
            <a:ext cx="10178215" cy="724247"/>
          </a:xfrm>
        </p:spPr>
        <p:txBody>
          <a:bodyPr>
            <a:normAutofit fontScale="55000" lnSpcReduction="20000"/>
          </a:bodyPr>
          <a:lstStyle/>
          <a:p>
            <a:r>
              <a:rPr lang="th-TH" dirty="0">
                <a:latin typeface="ThaiSans Neue Black" pitchFamily="2" charset="-34"/>
                <a:cs typeface="ThaiSans Neue Black" pitchFamily="2" charset="-34"/>
              </a:rPr>
              <a:t>โครงการการพัฒนาศักยภาพคณาจารย์เพื่อก้าวเข้าสู่การเป็นนักวิจัยขั้นสูง</a:t>
            </a:r>
            <a:endParaRPr lang="en-US" dirty="0">
              <a:latin typeface="ThaiSans Neue Black" pitchFamily="2" charset="-34"/>
              <a:cs typeface="ThaiSans Neue Black" pitchFamily="2" charset="-34"/>
            </a:endParaRPr>
          </a:p>
        </p:txBody>
      </p:sp>
      <p:grpSp>
        <p:nvGrpSpPr>
          <p:cNvPr id="40" name="그룹 69">
            <a:extLst>
              <a:ext uri="{FF2B5EF4-FFF2-40B4-BE49-F238E27FC236}">
                <a16:creationId xmlns:a16="http://schemas.microsoft.com/office/drawing/2014/main" id="{57CB5D9D-B99E-4850-978C-C142A9B98C0D}"/>
              </a:ext>
            </a:extLst>
          </p:cNvPr>
          <p:cNvGrpSpPr/>
          <p:nvPr/>
        </p:nvGrpSpPr>
        <p:grpSpPr>
          <a:xfrm rot="16200000" flipH="1">
            <a:off x="-2697492" y="2706812"/>
            <a:ext cx="7427723" cy="1008001"/>
            <a:chOff x="488003" y="4698777"/>
            <a:chExt cx="7427723" cy="1008000"/>
          </a:xfrm>
          <a:solidFill>
            <a:schemeClr val="accent4">
              <a:lumMod val="75000"/>
            </a:schemeClr>
          </a:solidFill>
        </p:grpSpPr>
        <p:sp>
          <p:nvSpPr>
            <p:cNvPr id="41" name="Block Arc 15">
              <a:extLst>
                <a:ext uri="{FF2B5EF4-FFF2-40B4-BE49-F238E27FC236}">
                  <a16:creationId xmlns:a16="http://schemas.microsoft.com/office/drawing/2014/main" id="{D0A0EA16-E9BE-4A33-9622-CE6D34E44DFE}"/>
                </a:ext>
              </a:extLst>
            </p:cNvPr>
            <p:cNvSpPr/>
            <p:nvPr/>
          </p:nvSpPr>
          <p:spPr>
            <a:xfrm rot="5400000" flipV="1">
              <a:off x="488003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17">
              <a:extLst>
                <a:ext uri="{FF2B5EF4-FFF2-40B4-BE49-F238E27FC236}">
                  <a16:creationId xmlns:a16="http://schemas.microsoft.com/office/drawing/2014/main" id="{616394BB-9ED8-4C6B-9C40-04CD236EB244}"/>
                </a:ext>
              </a:extLst>
            </p:cNvPr>
            <p:cNvSpPr/>
            <p:nvPr/>
          </p:nvSpPr>
          <p:spPr>
            <a:xfrm rot="5400000" flipV="1">
              <a:off x="4291215" y="1298584"/>
              <a:ext cx="224189" cy="70248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89" name="Oval 102">
            <a:extLst>
              <a:ext uri="{FF2B5EF4-FFF2-40B4-BE49-F238E27FC236}">
                <a16:creationId xmlns:a16="http://schemas.microsoft.com/office/drawing/2014/main" id="{6A0E7C93-B822-41E2-8FC2-263C7FB9250F}"/>
              </a:ext>
            </a:extLst>
          </p:cNvPr>
          <p:cNvSpPr/>
          <p:nvPr/>
        </p:nvSpPr>
        <p:spPr>
          <a:xfrm>
            <a:off x="303410" y="1161665"/>
            <a:ext cx="674858" cy="674856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7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UltBd" pitchFamily="2" charset="-34"/>
                <a:cs typeface="ThaiSans Neue UltBd" pitchFamily="2" charset="-34"/>
              </a:rPr>
              <a:t>1</a:t>
            </a:r>
            <a:endParaRPr lang="ko-KR" altLang="en-US" sz="2700" b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93" name="Text Placeholder 35">
            <a:extLst>
              <a:ext uri="{FF2B5EF4-FFF2-40B4-BE49-F238E27FC236}">
                <a16:creationId xmlns:a16="http://schemas.microsoft.com/office/drawing/2014/main" id="{9028EE34-BB64-4BC3-8893-11A5ACE48D24}"/>
              </a:ext>
            </a:extLst>
          </p:cNvPr>
          <p:cNvSpPr txBox="1">
            <a:spLocks/>
          </p:cNvSpPr>
          <p:nvPr/>
        </p:nvSpPr>
        <p:spPr>
          <a:xfrm>
            <a:off x="1055239" y="1295147"/>
            <a:ext cx="10374761" cy="36979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ExtBd" pitchFamily="2" charset="-34"/>
                <a:cs typeface="ThaiSans Neue ExtBd" pitchFamily="2" charset="-34"/>
              </a:rPr>
              <a:t>ระยะที่ 1 โครงการการพัฒนาศักยภาพคณาจารย์เพื่อก้าวเข้าสู่การเป็นนักวิจัยขั้น</a:t>
            </a:r>
            <a:r>
              <a:rPr lang="th-TH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ExtBd" pitchFamily="2" charset="-34"/>
                <a:cs typeface="ThaiSans Neue ExtBd" pitchFamily="2" charset="-34"/>
              </a:rPr>
              <a:t>สูง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ExtBd" pitchFamily="2" charset="-34"/>
              <a:cs typeface="ThaiSans Neue ExtBd" pitchFamily="2" charset="-34"/>
            </a:endParaRPr>
          </a:p>
        </p:txBody>
      </p:sp>
      <p:sp>
        <p:nvSpPr>
          <p:cNvPr id="94" name="สี่เหลี่ยมผืนผ้ามุมมน 93"/>
          <p:cNvSpPr/>
          <p:nvPr/>
        </p:nvSpPr>
        <p:spPr>
          <a:xfrm>
            <a:off x="9368631" y="1758717"/>
            <a:ext cx="2055142" cy="42682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6" name="Text Placeholder 35">
            <a:extLst>
              <a:ext uri="{FF2B5EF4-FFF2-40B4-BE49-F238E27FC236}">
                <a16:creationId xmlns:a16="http://schemas.microsoft.com/office/drawing/2014/main" id="{9028EE34-BB64-4BC3-8893-11A5ACE48D24}"/>
              </a:ext>
            </a:extLst>
          </p:cNvPr>
          <p:cNvSpPr txBox="1">
            <a:spLocks/>
          </p:cNvSpPr>
          <p:nvPr/>
        </p:nvSpPr>
        <p:spPr>
          <a:xfrm>
            <a:off x="9368631" y="1758717"/>
            <a:ext cx="2120442" cy="36979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ExtBd" pitchFamily="2" charset="-34"/>
                <a:cs typeface="ThaiSans Neue ExtBd" pitchFamily="2" charset="-34"/>
              </a:rPr>
              <a:t>วันที่ 15 มิถุนายน 2563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ExtBd" pitchFamily="2" charset="-34"/>
              <a:cs typeface="ThaiSans Neue ExtBd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7733" y="2791143"/>
            <a:ext cx="778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aiSans Neue SemBd" pitchFamily="2" charset="-34"/>
                <a:cs typeface="ThaiSans Neue SemBd" pitchFamily="2" charset="-34"/>
              </a:rPr>
              <a:t>รับฟังแนวทางในการพัฒนาชุดโครงการวิจัยเชิงพื้นที่ ตามแนวทางการ</a:t>
            </a:r>
            <a:r>
              <a:rPr lang="th-TH" sz="2400" dirty="0" smtClean="0">
                <a:latin typeface="ThaiSans Neue SemBd" pitchFamily="2" charset="-34"/>
                <a:cs typeface="ThaiSans Neue SemBd" pitchFamily="2" charset="-34"/>
              </a:rPr>
              <a:t>จัดสรร</a:t>
            </a:r>
            <a:r>
              <a:rPr lang="th-TH" sz="2400" dirty="0">
                <a:latin typeface="ThaiSans Neue SemBd" pitchFamily="2" charset="-34"/>
                <a:cs typeface="ThaiSans Neue SemBd" pitchFamily="2" charset="-34"/>
              </a:rPr>
              <a:t>ทุนสนับสนุนงานวิจัยเชิงกลยุทธ์ </a:t>
            </a:r>
            <a:r>
              <a:rPr lang="th-TH" sz="2400" dirty="0" smtClean="0">
                <a:latin typeface="ThaiSans Neue SemBd" pitchFamily="2" charset="-34"/>
                <a:cs typeface="ThaiSans Neue SemBd" pitchFamily="2" charset="-34"/>
              </a:rPr>
              <a:t>โดย </a:t>
            </a:r>
            <a:r>
              <a:rPr lang="th-TH" sz="2400" dirty="0">
                <a:latin typeface="ThaiSans Neue SemBd" pitchFamily="2" charset="-34"/>
                <a:cs typeface="ThaiSans Neue SemBd" pitchFamily="2" charset="-34"/>
              </a:rPr>
              <a:t>อาจารย์</a:t>
            </a:r>
            <a:r>
              <a:rPr lang="th-TH" sz="2400" dirty="0" err="1">
                <a:latin typeface="ThaiSans Neue SemBd" pitchFamily="2" charset="-34"/>
                <a:cs typeface="ThaiSans Neue SemBd" pitchFamily="2" charset="-34"/>
              </a:rPr>
              <a:t>สุนัน</a:t>
            </a:r>
            <a:r>
              <a:rPr lang="th-TH" sz="2400" dirty="0">
                <a:latin typeface="ThaiSans Neue SemBd" pitchFamily="2" charset="-34"/>
                <a:cs typeface="ThaiSans Neue SemBd" pitchFamily="2" charset="-34"/>
              </a:rPr>
              <a:t>ทา </a:t>
            </a:r>
            <a:r>
              <a:rPr lang="th-TH" sz="2400" dirty="0" err="1">
                <a:latin typeface="ThaiSans Neue SemBd" pitchFamily="2" charset="-34"/>
                <a:cs typeface="ThaiSans Neue SemBd" pitchFamily="2" charset="-34"/>
              </a:rPr>
              <a:t>สมพงษ์</a:t>
            </a:r>
            <a:r>
              <a:rPr lang="th-TH" sz="2400" dirty="0">
                <a:latin typeface="ThaiSans Neue SemBd" pitchFamily="2" charset="-34"/>
                <a:cs typeface="ThaiSans Neue SemBd" pitchFamily="2" charset="-34"/>
              </a:rPr>
              <a:t> ผู้ทรงคุณวุฒิจาก สำนักงานวิจัยแห่งชาติ (</a:t>
            </a:r>
            <a:r>
              <a:rPr lang="th-TH" sz="2400" dirty="0" err="1" smtClean="0">
                <a:latin typeface="ThaiSans Neue SemBd" pitchFamily="2" charset="-34"/>
                <a:cs typeface="ThaiSans Neue SemBd" pitchFamily="2" charset="-34"/>
              </a:rPr>
              <a:t>วช</a:t>
            </a:r>
            <a:r>
              <a:rPr lang="th-TH" sz="2400" dirty="0" smtClean="0">
                <a:latin typeface="ThaiSans Neue SemBd" pitchFamily="2" charset="-34"/>
                <a:cs typeface="ThaiSans Neue SemBd" pitchFamily="2" charset="-34"/>
              </a:rPr>
              <a:t>.)</a:t>
            </a:r>
            <a:endParaRPr lang="th-TH" sz="2400" dirty="0">
              <a:latin typeface="ThaiSans Neue SemBd" pitchFamily="2" charset="-34"/>
              <a:cs typeface="ThaiSans Neue SemBd" pitchFamily="2" charset="-34"/>
            </a:endParaRPr>
          </a:p>
        </p:txBody>
      </p:sp>
      <p:pic>
        <p:nvPicPr>
          <p:cNvPr id="1026" name="Picture 2" descr="F:\การจัดประชุม Team online\อ.สุนันท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68" y="1924118"/>
            <a:ext cx="2545982" cy="25459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1195894" y="5212425"/>
            <a:ext cx="3671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aiSans Neue SemBd" pitchFamily="2" charset="-34"/>
                <a:cs typeface="ThaiSans Neue SemBd" pitchFamily="2" charset="-34"/>
              </a:rPr>
              <a:t>น้อง</a:t>
            </a:r>
            <a:r>
              <a:rPr lang="th-TH" sz="2400" dirty="0">
                <a:latin typeface="ThaiSans Neue SemBd" pitchFamily="2" charset="-34"/>
                <a:cs typeface="ThaiSans Neue SemBd" pitchFamily="2" charset="-34"/>
              </a:rPr>
              <a:t>เลี้ยง จัดกลุ่ม 3-5 คน ต่อพี่เลี้ยง 1 คน </a:t>
            </a:r>
            <a:r>
              <a:rPr lang="th-TH" sz="2400" dirty="0" smtClean="0">
                <a:latin typeface="ThaiSans Neue SemBd" pitchFamily="2" charset="-34"/>
                <a:cs typeface="ThaiSans Neue SemBd" pitchFamily="2" charset="-34"/>
              </a:rPr>
              <a:t>เพื่อ</a:t>
            </a:r>
            <a:r>
              <a:rPr lang="th-TH" sz="2400" dirty="0">
                <a:latin typeface="ThaiSans Neue SemBd" pitchFamily="2" charset="-34"/>
                <a:cs typeface="ThaiSans Neue SemBd" pitchFamily="2" charset="-34"/>
              </a:rPr>
              <a:t>พัฒนาชุดโครงการวิจัย ภายใต้กรอบวิจัยฯ ประจำปีงบประมาณ 2564</a:t>
            </a:r>
          </a:p>
        </p:txBody>
      </p:sp>
      <p:cxnSp>
        <p:nvCxnSpPr>
          <p:cNvPr id="103" name="ตัวเชื่อมต่อตรง 102"/>
          <p:cNvCxnSpPr/>
          <p:nvPr/>
        </p:nvCxnSpPr>
        <p:spPr>
          <a:xfrm>
            <a:off x="1293364" y="5147735"/>
            <a:ext cx="90079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27734" y="2368034"/>
            <a:ext cx="2436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accent4">
                    <a:lumMod val="75000"/>
                  </a:schemeClr>
                </a:solidFill>
                <a:latin typeface="ThaiSans Neue Black" pitchFamily="2" charset="-34"/>
                <a:cs typeface="ThaiSans Neue Black" pitchFamily="2" charset="-34"/>
              </a:rPr>
              <a:t>ช่วงเช้า-รับฟังแนวทาง</a:t>
            </a:r>
            <a:endParaRPr lang="th-TH" sz="2000" b="1" dirty="0">
              <a:solidFill>
                <a:schemeClr val="accent4">
                  <a:lumMod val="75000"/>
                </a:schemeClr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188589" y="4740910"/>
            <a:ext cx="3678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accent4">
                    <a:lumMod val="75000"/>
                  </a:schemeClr>
                </a:solidFill>
                <a:latin typeface="ThaiSans Neue Black" pitchFamily="2" charset="-34"/>
                <a:cs typeface="ThaiSans Neue Black" pitchFamily="2" charset="-34"/>
              </a:rPr>
              <a:t>ช่วงบ่าย-การจับกลุ่มพัฒนาชุดโครงการ</a:t>
            </a:r>
            <a:endParaRPr lang="th-TH" sz="2000" b="1" dirty="0">
              <a:solidFill>
                <a:schemeClr val="accent4">
                  <a:lumMod val="75000"/>
                </a:schemeClr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cxnSp>
        <p:nvCxnSpPr>
          <p:cNvPr id="106" name="ตัวเชื่อมต่อตรง 105"/>
          <p:cNvCxnSpPr/>
          <p:nvPr/>
        </p:nvCxnSpPr>
        <p:spPr>
          <a:xfrm>
            <a:off x="3928375" y="2768144"/>
            <a:ext cx="90079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3895716" y="1962795"/>
            <a:ext cx="468559" cy="39795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6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55613" y="4326297"/>
            <a:ext cx="336920" cy="337437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7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293364" y="4458253"/>
            <a:ext cx="336920" cy="337437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8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520370" y="4366078"/>
            <a:ext cx="336920" cy="337437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กลุ่ม 29"/>
          <p:cNvGrpSpPr/>
          <p:nvPr/>
        </p:nvGrpSpPr>
        <p:grpSpPr>
          <a:xfrm>
            <a:off x="5030091" y="4508008"/>
            <a:ext cx="6784256" cy="1766635"/>
            <a:chOff x="5009822" y="5034123"/>
            <a:chExt cx="5562349" cy="1448447"/>
          </a:xfrm>
        </p:grpSpPr>
        <p:grpSp>
          <p:nvGrpSpPr>
            <p:cNvPr id="12" name="กลุ่ม 11"/>
            <p:cNvGrpSpPr/>
            <p:nvPr/>
          </p:nvGrpSpPr>
          <p:grpSpPr>
            <a:xfrm>
              <a:off x="5009822" y="5366594"/>
              <a:ext cx="1105452" cy="1105452"/>
              <a:chOff x="6240855" y="3718696"/>
              <a:chExt cx="1665574" cy="1665574"/>
            </a:xfrm>
          </p:grpSpPr>
          <p:sp>
            <p:nvSpPr>
              <p:cNvPr id="11" name="วงรี 10"/>
              <p:cNvSpPr/>
              <p:nvPr/>
            </p:nvSpPr>
            <p:spPr>
              <a:xfrm>
                <a:off x="6240855" y="3718696"/>
                <a:ext cx="1665574" cy="166557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993366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0" name="กลุ่ม 9"/>
              <p:cNvGrpSpPr/>
              <p:nvPr/>
            </p:nvGrpSpPr>
            <p:grpSpPr>
              <a:xfrm>
                <a:off x="6506876" y="3843450"/>
                <a:ext cx="1130420" cy="1377254"/>
                <a:chOff x="6370255" y="3973998"/>
                <a:chExt cx="569135" cy="693409"/>
              </a:xfrm>
            </p:grpSpPr>
            <p:sp>
              <p:nvSpPr>
                <p:cNvPr id="90" name="Round Same Side Corner Rectangle 8">
                  <a:extLst>
                    <a:ext uri="{FF2B5EF4-FFF2-40B4-BE49-F238E27FC236}">
                      <a16:creationId xmlns:a16="http://schemas.microsoft.com/office/drawing/2014/main" id="{DB67113F-D303-42DA-95BD-610BBED8BE92}"/>
                    </a:ext>
                  </a:extLst>
                </p:cNvPr>
                <p:cNvSpPr/>
                <p:nvPr/>
              </p:nvSpPr>
              <p:spPr>
                <a:xfrm>
                  <a:off x="6370255" y="4005540"/>
                  <a:ext cx="251302" cy="661867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7" name="Round Same Side Corner Rectangle 8">
                  <a:extLst>
                    <a:ext uri="{FF2B5EF4-FFF2-40B4-BE49-F238E27FC236}">
                      <a16:creationId xmlns:a16="http://schemas.microsoft.com/office/drawing/2014/main" id="{DB67113F-D303-42DA-95BD-610BBED8BE92}"/>
                    </a:ext>
                  </a:extLst>
                </p:cNvPr>
                <p:cNvSpPr/>
                <p:nvPr/>
              </p:nvSpPr>
              <p:spPr>
                <a:xfrm>
                  <a:off x="6522655" y="3973998"/>
                  <a:ext cx="251302" cy="661867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8" name="Round Same Side Corner Rectangle 8">
                  <a:extLst>
                    <a:ext uri="{FF2B5EF4-FFF2-40B4-BE49-F238E27FC236}">
                      <a16:creationId xmlns:a16="http://schemas.microsoft.com/office/drawing/2014/main" id="{DB67113F-D303-42DA-95BD-610BBED8BE92}"/>
                    </a:ext>
                  </a:extLst>
                </p:cNvPr>
                <p:cNvSpPr/>
                <p:nvPr/>
              </p:nvSpPr>
              <p:spPr>
                <a:xfrm>
                  <a:off x="6688088" y="4002573"/>
                  <a:ext cx="251302" cy="661867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13" name="กลุ่ม 12"/>
            <p:cNvGrpSpPr/>
            <p:nvPr/>
          </p:nvGrpSpPr>
          <p:grpSpPr>
            <a:xfrm>
              <a:off x="6486429" y="5411664"/>
              <a:ext cx="1064008" cy="1064008"/>
              <a:chOff x="6023528" y="2604930"/>
              <a:chExt cx="1665574" cy="1665574"/>
            </a:xfrm>
          </p:grpSpPr>
          <p:sp>
            <p:nvSpPr>
              <p:cNvPr id="101" name="วงรี 100"/>
              <p:cNvSpPr/>
              <p:nvPr/>
            </p:nvSpPr>
            <p:spPr>
              <a:xfrm>
                <a:off x="6023528" y="2604930"/>
                <a:ext cx="1665574" cy="166557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993366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9" name="กลุ่ม 8"/>
              <p:cNvGrpSpPr/>
              <p:nvPr/>
            </p:nvGrpSpPr>
            <p:grpSpPr>
              <a:xfrm>
                <a:off x="6601065" y="2713974"/>
                <a:ext cx="498544" cy="1434835"/>
                <a:chOff x="6083117" y="3347881"/>
                <a:chExt cx="259208" cy="746014"/>
              </a:xfrm>
            </p:grpSpPr>
            <p:sp>
              <p:nvSpPr>
                <p:cNvPr id="100" name="Round Same Side Corner Rectangle 8">
                  <a:extLst>
                    <a:ext uri="{FF2B5EF4-FFF2-40B4-BE49-F238E27FC236}">
                      <a16:creationId xmlns:a16="http://schemas.microsoft.com/office/drawing/2014/main" id="{DB67113F-D303-42DA-95BD-610BBED8BE92}"/>
                    </a:ext>
                  </a:extLst>
                </p:cNvPr>
                <p:cNvSpPr/>
                <p:nvPr/>
              </p:nvSpPr>
              <p:spPr>
                <a:xfrm>
                  <a:off x="6083325" y="3432028"/>
                  <a:ext cx="251302" cy="661867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9" name="Freeform: Shape 33">
                  <a:extLst>
                    <a:ext uri="{FF2B5EF4-FFF2-40B4-BE49-F238E27FC236}">
                      <a16:creationId xmlns:a16="http://schemas.microsoft.com/office/drawing/2014/main" id="{0002E128-9CA1-4DF3-8BD5-89A48D6C29F8}"/>
                    </a:ext>
                  </a:extLst>
                </p:cNvPr>
                <p:cNvSpPr/>
                <p:nvPr/>
              </p:nvSpPr>
              <p:spPr>
                <a:xfrm flipH="1">
                  <a:off x="6083117" y="3347881"/>
                  <a:ext cx="259208" cy="169344"/>
                </a:xfrm>
                <a:custGeom>
                  <a:avLst/>
                  <a:gdLst>
                    <a:gd name="connsiteX0" fmla="*/ 1547519 w 3095038"/>
                    <a:gd name="connsiteY0" fmla="*/ 0 h 2022026"/>
                    <a:gd name="connsiteX1" fmla="*/ 3095038 w 3095038"/>
                    <a:gd name="connsiteY1" fmla="*/ 627509 h 2022026"/>
                    <a:gd name="connsiteX2" fmla="*/ 2825277 w 3095038"/>
                    <a:gd name="connsiteY2" fmla="*/ 736897 h 2022026"/>
                    <a:gd name="connsiteX3" fmla="*/ 2825277 w 3095038"/>
                    <a:gd name="connsiteY3" fmla="*/ 1583608 h 2022026"/>
                    <a:gd name="connsiteX4" fmla="*/ 2829142 w 3095038"/>
                    <a:gd name="connsiteY4" fmla="*/ 1585209 h 2022026"/>
                    <a:gd name="connsiteX5" fmla="*/ 2841509 w 3095038"/>
                    <a:gd name="connsiteY5" fmla="*/ 1615067 h 2022026"/>
                    <a:gd name="connsiteX6" fmla="*/ 2829142 w 3095038"/>
                    <a:gd name="connsiteY6" fmla="*/ 1644926 h 2022026"/>
                    <a:gd name="connsiteX7" fmla="*/ 2826092 w 3095038"/>
                    <a:gd name="connsiteY7" fmla="*/ 1646189 h 2022026"/>
                    <a:gd name="connsiteX8" fmla="*/ 2876626 w 3095038"/>
                    <a:gd name="connsiteY8" fmla="*/ 2022026 h 2022026"/>
                    <a:gd name="connsiteX9" fmla="*/ 2721940 w 3095038"/>
                    <a:gd name="connsiteY9" fmla="*/ 2022026 h 2022026"/>
                    <a:gd name="connsiteX10" fmla="*/ 2772475 w 3095038"/>
                    <a:gd name="connsiteY10" fmla="*/ 1646189 h 2022026"/>
                    <a:gd name="connsiteX11" fmla="*/ 2769425 w 3095038"/>
                    <a:gd name="connsiteY11" fmla="*/ 1644926 h 2022026"/>
                    <a:gd name="connsiteX12" fmla="*/ 2757057 w 3095038"/>
                    <a:gd name="connsiteY12" fmla="*/ 1615067 h 2022026"/>
                    <a:gd name="connsiteX13" fmla="*/ 2769425 w 3095038"/>
                    <a:gd name="connsiteY13" fmla="*/ 1585209 h 2022026"/>
                    <a:gd name="connsiteX14" fmla="*/ 2773289 w 3095038"/>
                    <a:gd name="connsiteY14" fmla="*/ 1583608 h 2022026"/>
                    <a:gd name="connsiteX15" fmla="*/ 2773289 w 3095038"/>
                    <a:gd name="connsiteY15" fmla="*/ 757978 h 2022026"/>
                    <a:gd name="connsiteX16" fmla="*/ 2747752 w 3095038"/>
                    <a:gd name="connsiteY16" fmla="*/ 768333 h 2022026"/>
                    <a:gd name="connsiteX17" fmla="*/ 2473970 w 3095038"/>
                    <a:gd name="connsiteY17" fmla="*/ 981499 h 2022026"/>
                    <a:gd name="connsiteX18" fmla="*/ 2473970 w 3095038"/>
                    <a:gd name="connsiteY18" fmla="*/ 1333096 h 2022026"/>
                    <a:gd name="connsiteX19" fmla="*/ 1442377 w 3095038"/>
                    <a:gd name="connsiteY19" fmla="*/ 1553521 h 2022026"/>
                    <a:gd name="connsiteX20" fmla="*/ 628675 w 3095038"/>
                    <a:gd name="connsiteY20" fmla="*/ 1422110 h 2022026"/>
                    <a:gd name="connsiteX21" fmla="*/ 635755 w 3095038"/>
                    <a:gd name="connsiteY21" fmla="*/ 1406334 h 2022026"/>
                    <a:gd name="connsiteX22" fmla="*/ 621068 w 3095038"/>
                    <a:gd name="connsiteY22" fmla="*/ 1402746 h 2022026"/>
                    <a:gd name="connsiteX23" fmla="*/ 621068 w 3095038"/>
                    <a:gd name="connsiteY23" fmla="*/ 981499 h 2022026"/>
                    <a:gd name="connsiteX24" fmla="*/ 0 w 3095038"/>
                    <a:gd name="connsiteY24" fmla="*/ 627509 h 2022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095038" h="2022026">
                      <a:moveTo>
                        <a:pt x="1547519" y="0"/>
                      </a:moveTo>
                      <a:lnTo>
                        <a:pt x="3095038" y="627509"/>
                      </a:lnTo>
                      <a:lnTo>
                        <a:pt x="2825277" y="736897"/>
                      </a:lnTo>
                      <a:lnTo>
                        <a:pt x="2825277" y="1583608"/>
                      </a:lnTo>
                      <a:lnTo>
                        <a:pt x="2829142" y="1585209"/>
                      </a:lnTo>
                      <a:cubicBezTo>
                        <a:pt x="2836783" y="1592850"/>
                        <a:pt x="2841509" y="1603406"/>
                        <a:pt x="2841509" y="1615067"/>
                      </a:cubicBezTo>
                      <a:cubicBezTo>
                        <a:pt x="2841509" y="1626728"/>
                        <a:pt x="2836783" y="1637284"/>
                        <a:pt x="2829142" y="1644926"/>
                      </a:cubicBezTo>
                      <a:lnTo>
                        <a:pt x="2826092" y="1646189"/>
                      </a:lnTo>
                      <a:lnTo>
                        <a:pt x="2876626" y="2022026"/>
                      </a:lnTo>
                      <a:lnTo>
                        <a:pt x="2721940" y="2022026"/>
                      </a:lnTo>
                      <a:lnTo>
                        <a:pt x="2772475" y="1646189"/>
                      </a:lnTo>
                      <a:lnTo>
                        <a:pt x="2769425" y="1644926"/>
                      </a:lnTo>
                      <a:cubicBezTo>
                        <a:pt x="2761784" y="1637284"/>
                        <a:pt x="2757057" y="1626728"/>
                        <a:pt x="2757057" y="1615067"/>
                      </a:cubicBezTo>
                      <a:cubicBezTo>
                        <a:pt x="2757057" y="1603406"/>
                        <a:pt x="2761784" y="1592850"/>
                        <a:pt x="2769425" y="1585209"/>
                      </a:cubicBezTo>
                      <a:lnTo>
                        <a:pt x="2773289" y="1583608"/>
                      </a:lnTo>
                      <a:lnTo>
                        <a:pt x="2773289" y="757978"/>
                      </a:lnTo>
                      <a:lnTo>
                        <a:pt x="2747752" y="768333"/>
                      </a:lnTo>
                      <a:lnTo>
                        <a:pt x="2473970" y="981499"/>
                      </a:lnTo>
                      <a:lnTo>
                        <a:pt x="2473970" y="1333096"/>
                      </a:lnTo>
                      <a:cubicBezTo>
                        <a:pt x="2176456" y="1474039"/>
                        <a:pt x="1822001" y="1553521"/>
                        <a:pt x="1442377" y="1553521"/>
                      </a:cubicBezTo>
                      <a:cubicBezTo>
                        <a:pt x="1151810" y="1553521"/>
                        <a:pt x="875988" y="1506956"/>
                        <a:pt x="628675" y="1422110"/>
                      </a:cubicBezTo>
                      <a:cubicBezTo>
                        <a:pt x="630298" y="1416654"/>
                        <a:pt x="632987" y="1411486"/>
                        <a:pt x="635755" y="1406334"/>
                      </a:cubicBezTo>
                      <a:cubicBezTo>
                        <a:pt x="631035" y="1404608"/>
                        <a:pt x="626049" y="1403669"/>
                        <a:pt x="621068" y="1402746"/>
                      </a:cubicBezTo>
                      <a:lnTo>
                        <a:pt x="621068" y="981499"/>
                      </a:lnTo>
                      <a:lnTo>
                        <a:pt x="0" y="62750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  <p:sp>
          <p:nvSpPr>
            <p:cNvPr id="14" name="ลูกศรขวา 13"/>
            <p:cNvSpPr/>
            <p:nvPr/>
          </p:nvSpPr>
          <p:spPr>
            <a:xfrm>
              <a:off x="7695908" y="5840115"/>
              <a:ext cx="438819" cy="19017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7" name="กลุ่ม 6"/>
            <p:cNvGrpSpPr/>
            <p:nvPr/>
          </p:nvGrpSpPr>
          <p:grpSpPr>
            <a:xfrm>
              <a:off x="6189920" y="5770749"/>
              <a:ext cx="227667" cy="227667"/>
              <a:chOff x="7069666" y="3903236"/>
              <a:chExt cx="372534" cy="372534"/>
            </a:xfrm>
          </p:grpSpPr>
          <p:sp>
            <p:nvSpPr>
              <p:cNvPr id="6" name="แผนผังลำดับงาน: กระบวนการ 5"/>
              <p:cNvSpPr/>
              <p:nvPr/>
            </p:nvSpPr>
            <p:spPr>
              <a:xfrm>
                <a:off x="7069666" y="4048103"/>
                <a:ext cx="372534" cy="82800"/>
              </a:xfrm>
              <a:prstGeom prst="flowChartProcess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7" name="แผนผังลำดับงาน: กระบวนการ 36"/>
              <p:cNvSpPr/>
              <p:nvPr/>
            </p:nvSpPr>
            <p:spPr>
              <a:xfrm rot="16200000">
                <a:off x="7069666" y="4048103"/>
                <a:ext cx="372534" cy="82800"/>
              </a:xfrm>
              <a:prstGeom prst="flowChartProcess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8" name="สี่เหลี่ยมผืนผ้า 7"/>
            <p:cNvSpPr/>
            <p:nvPr/>
          </p:nvSpPr>
          <p:spPr>
            <a:xfrm>
              <a:off x="5189228" y="5034123"/>
              <a:ext cx="8322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dirty="0">
                  <a:solidFill>
                    <a:schemeClr val="accent4">
                      <a:lumMod val="75000"/>
                    </a:schemeClr>
                  </a:solidFill>
                  <a:latin typeface="ThaiSans Neue ExtBd" pitchFamily="2" charset="-34"/>
                  <a:cs typeface="ThaiSans Neue ExtBd" pitchFamily="2" charset="-34"/>
                </a:rPr>
                <a:t>น้องเลี้ยง </a:t>
              </a:r>
            </a:p>
          </p:txBody>
        </p:sp>
        <p:sp>
          <p:nvSpPr>
            <p:cNvPr id="60" name="สี่เหลี่ยมผืนผ้า 59"/>
            <p:cNvSpPr/>
            <p:nvPr/>
          </p:nvSpPr>
          <p:spPr>
            <a:xfrm>
              <a:off x="6714503" y="5054100"/>
              <a:ext cx="6078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dirty="0" smtClean="0">
                  <a:solidFill>
                    <a:schemeClr val="accent4">
                      <a:lumMod val="75000"/>
                    </a:schemeClr>
                  </a:solidFill>
                  <a:latin typeface="ThaiSans Neue ExtBd" pitchFamily="2" charset="-34"/>
                  <a:cs typeface="ThaiSans Neue ExtBd" pitchFamily="2" charset="-34"/>
                </a:rPr>
                <a:t>พี่เลี้ยง</a:t>
              </a:r>
              <a:endParaRPr lang="th-TH" sz="1600" dirty="0">
                <a:solidFill>
                  <a:schemeClr val="accent4">
                    <a:lumMod val="75000"/>
                  </a:schemeClr>
                </a:solidFill>
                <a:latin typeface="ThaiSans Neue ExtBd" pitchFamily="2" charset="-34"/>
                <a:cs typeface="ThaiSans Neue ExtBd" pitchFamily="2" charset="-34"/>
              </a:endParaRPr>
            </a:p>
          </p:txBody>
        </p:sp>
        <p:sp>
          <p:nvSpPr>
            <p:cNvPr id="61" name="สี่เหลี่ยมผืนผ้า 60"/>
            <p:cNvSpPr/>
            <p:nvPr/>
          </p:nvSpPr>
          <p:spPr>
            <a:xfrm>
              <a:off x="8242415" y="5054100"/>
              <a:ext cx="1045121" cy="2775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600" dirty="0">
                  <a:solidFill>
                    <a:schemeClr val="accent4">
                      <a:lumMod val="75000"/>
                    </a:schemeClr>
                  </a:solidFill>
                  <a:latin typeface="ThaiSans Neue ExtBd" pitchFamily="2" charset="-34"/>
                  <a:cs typeface="ThaiSans Neue ExtBd" pitchFamily="2" charset="-34"/>
                </a:rPr>
                <a:t>ชุดโครงการวิจัย </a:t>
              </a:r>
            </a:p>
          </p:txBody>
        </p:sp>
        <p:grpSp>
          <p:nvGrpSpPr>
            <p:cNvPr id="16" name="กลุ่ม 15"/>
            <p:cNvGrpSpPr/>
            <p:nvPr/>
          </p:nvGrpSpPr>
          <p:grpSpPr>
            <a:xfrm>
              <a:off x="8258372" y="5235025"/>
              <a:ext cx="1227095" cy="1247545"/>
              <a:chOff x="10194989" y="4987231"/>
              <a:chExt cx="1227095" cy="1247545"/>
            </a:xfrm>
          </p:grpSpPr>
          <p:sp>
            <p:nvSpPr>
              <p:cNvPr id="62" name="Right Triangle 17">
                <a:extLst>
                  <a:ext uri="{FF2B5EF4-FFF2-40B4-BE49-F238E27FC236}">
                    <a16:creationId xmlns:a16="http://schemas.microsoft.com/office/drawing/2014/main" id="{6ADCC979-BA1C-4251-B6F5-CE5AA2B72FD0}"/>
                  </a:ext>
                </a:extLst>
              </p:cNvPr>
              <p:cNvSpPr/>
              <p:nvPr/>
            </p:nvSpPr>
            <p:spPr>
              <a:xfrm>
                <a:off x="11147963" y="5439236"/>
                <a:ext cx="244288" cy="345984"/>
              </a:xfrm>
              <a:custGeom>
                <a:avLst/>
                <a:gdLst/>
                <a:ahLst/>
                <a:cxnLst/>
                <a:rect l="l" t="t" r="r" b="b"/>
                <a:pathLst>
                  <a:path w="2387678" h="3240000">
                    <a:moveTo>
                      <a:pt x="1645041" y="17032"/>
                    </a:moveTo>
                    <a:lnTo>
                      <a:pt x="2376264" y="17032"/>
                    </a:lnTo>
                    <a:lnTo>
                      <a:pt x="2376264" y="17033"/>
                    </a:lnTo>
                    <a:lnTo>
                      <a:pt x="1645042" y="17033"/>
                    </a:lnTo>
                    <a:close/>
                    <a:moveTo>
                      <a:pt x="0" y="17032"/>
                    </a:moveTo>
                    <a:lnTo>
                      <a:pt x="1379678" y="17032"/>
                    </a:lnTo>
                    <a:lnTo>
                      <a:pt x="1379678" y="996125"/>
                    </a:lnTo>
                    <a:lnTo>
                      <a:pt x="2376264" y="996125"/>
                    </a:lnTo>
                    <a:lnTo>
                      <a:pt x="2376264" y="3240000"/>
                    </a:lnTo>
                    <a:lnTo>
                      <a:pt x="0" y="3240000"/>
                    </a:lnTo>
                    <a:close/>
                    <a:moveTo>
                      <a:pt x="1498869" y="0"/>
                    </a:moveTo>
                    <a:lnTo>
                      <a:pt x="2387678" y="888809"/>
                    </a:lnTo>
                    <a:lnTo>
                      <a:pt x="1498869" y="888809"/>
                    </a:lnTo>
                    <a:close/>
                  </a:path>
                </a:pathLst>
              </a:custGeom>
              <a:solidFill>
                <a:srgbClr val="99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3" name="Rectangle 9">
                <a:extLst>
                  <a:ext uri="{FF2B5EF4-FFF2-40B4-BE49-F238E27FC236}">
                    <a16:creationId xmlns:a16="http://schemas.microsoft.com/office/drawing/2014/main" id="{444E6227-4972-4DE6-BEB0-C3FC42991182}"/>
                  </a:ext>
                </a:extLst>
              </p:cNvPr>
              <p:cNvSpPr/>
              <p:nvPr/>
            </p:nvSpPr>
            <p:spPr>
              <a:xfrm>
                <a:off x="10194989" y="5316206"/>
                <a:ext cx="707011" cy="661826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Right Triangle 17">
                <a:extLst>
                  <a:ext uri="{FF2B5EF4-FFF2-40B4-BE49-F238E27FC236}">
                    <a16:creationId xmlns:a16="http://schemas.microsoft.com/office/drawing/2014/main" id="{6ADCC979-BA1C-4251-B6F5-CE5AA2B72FD0}"/>
                  </a:ext>
                </a:extLst>
              </p:cNvPr>
              <p:cNvSpPr/>
              <p:nvPr/>
            </p:nvSpPr>
            <p:spPr>
              <a:xfrm>
                <a:off x="11151695" y="5888792"/>
                <a:ext cx="244288" cy="345984"/>
              </a:xfrm>
              <a:custGeom>
                <a:avLst/>
                <a:gdLst/>
                <a:ahLst/>
                <a:cxnLst/>
                <a:rect l="l" t="t" r="r" b="b"/>
                <a:pathLst>
                  <a:path w="2387678" h="3240000">
                    <a:moveTo>
                      <a:pt x="1645041" y="17032"/>
                    </a:moveTo>
                    <a:lnTo>
                      <a:pt x="2376264" y="17032"/>
                    </a:lnTo>
                    <a:lnTo>
                      <a:pt x="2376264" y="17033"/>
                    </a:lnTo>
                    <a:lnTo>
                      <a:pt x="1645042" y="17033"/>
                    </a:lnTo>
                    <a:close/>
                    <a:moveTo>
                      <a:pt x="0" y="17032"/>
                    </a:moveTo>
                    <a:lnTo>
                      <a:pt x="1379678" y="17032"/>
                    </a:lnTo>
                    <a:lnTo>
                      <a:pt x="1379678" y="996125"/>
                    </a:lnTo>
                    <a:lnTo>
                      <a:pt x="2376264" y="996125"/>
                    </a:lnTo>
                    <a:lnTo>
                      <a:pt x="2376264" y="3240000"/>
                    </a:lnTo>
                    <a:lnTo>
                      <a:pt x="0" y="3240000"/>
                    </a:lnTo>
                    <a:close/>
                    <a:moveTo>
                      <a:pt x="1498869" y="0"/>
                    </a:moveTo>
                    <a:lnTo>
                      <a:pt x="2387678" y="888809"/>
                    </a:lnTo>
                    <a:lnTo>
                      <a:pt x="1498869" y="888809"/>
                    </a:lnTo>
                    <a:close/>
                  </a:path>
                </a:pathLst>
              </a:custGeom>
              <a:solidFill>
                <a:srgbClr val="99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5" name="Right Triangle 17">
                <a:extLst>
                  <a:ext uri="{FF2B5EF4-FFF2-40B4-BE49-F238E27FC236}">
                    <a16:creationId xmlns:a16="http://schemas.microsoft.com/office/drawing/2014/main" id="{6ADCC979-BA1C-4251-B6F5-CE5AA2B72FD0}"/>
                  </a:ext>
                </a:extLst>
              </p:cNvPr>
              <p:cNvSpPr/>
              <p:nvPr/>
            </p:nvSpPr>
            <p:spPr>
              <a:xfrm>
                <a:off x="11145759" y="5025664"/>
                <a:ext cx="244288" cy="345984"/>
              </a:xfrm>
              <a:custGeom>
                <a:avLst/>
                <a:gdLst/>
                <a:ahLst/>
                <a:cxnLst/>
                <a:rect l="l" t="t" r="r" b="b"/>
                <a:pathLst>
                  <a:path w="2387678" h="3240000">
                    <a:moveTo>
                      <a:pt x="1645041" y="17032"/>
                    </a:moveTo>
                    <a:lnTo>
                      <a:pt x="2376264" y="17032"/>
                    </a:lnTo>
                    <a:lnTo>
                      <a:pt x="2376264" y="17033"/>
                    </a:lnTo>
                    <a:lnTo>
                      <a:pt x="1645042" y="17033"/>
                    </a:lnTo>
                    <a:close/>
                    <a:moveTo>
                      <a:pt x="0" y="17032"/>
                    </a:moveTo>
                    <a:lnTo>
                      <a:pt x="1379678" y="17032"/>
                    </a:lnTo>
                    <a:lnTo>
                      <a:pt x="1379678" y="996125"/>
                    </a:lnTo>
                    <a:lnTo>
                      <a:pt x="2376264" y="996125"/>
                    </a:lnTo>
                    <a:lnTo>
                      <a:pt x="2376264" y="3240000"/>
                    </a:lnTo>
                    <a:lnTo>
                      <a:pt x="0" y="3240000"/>
                    </a:lnTo>
                    <a:close/>
                    <a:moveTo>
                      <a:pt x="1498869" y="0"/>
                    </a:moveTo>
                    <a:lnTo>
                      <a:pt x="2387678" y="888809"/>
                    </a:lnTo>
                    <a:lnTo>
                      <a:pt x="1498869" y="888809"/>
                    </a:lnTo>
                    <a:close/>
                  </a:path>
                </a:pathLst>
              </a:custGeom>
              <a:solidFill>
                <a:srgbClr val="99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สี่เหลี่ยมผืนผ้า 14"/>
              <p:cNvSpPr/>
              <p:nvPr/>
            </p:nvSpPr>
            <p:spPr>
              <a:xfrm>
                <a:off x="11120967" y="4987231"/>
                <a:ext cx="2407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haiSans Neue SemBd" pitchFamily="2" charset="-34"/>
                    <a:cs typeface="ThaiSans Neue SemBd" pitchFamily="2" charset="-34"/>
                  </a:rPr>
                  <a:t>1</a:t>
                </a:r>
                <a:endParaRPr lang="th-TH" dirty="0"/>
              </a:p>
            </p:txBody>
          </p:sp>
          <p:sp>
            <p:nvSpPr>
              <p:cNvPr id="68" name="สี่เหลี่ยมผืนผ้า 67"/>
              <p:cNvSpPr/>
              <p:nvPr/>
            </p:nvSpPr>
            <p:spPr>
              <a:xfrm>
                <a:off x="11123036" y="5434406"/>
                <a:ext cx="266420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th-TH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haiSans Neue SemBd" pitchFamily="2" charset="-34"/>
                    <a:cs typeface="ThaiSans Neue SemBd" pitchFamily="2" charset="-34"/>
                  </a:rPr>
                  <a:t>2</a:t>
                </a:r>
                <a:endParaRPr lang="th-TH" dirty="0"/>
              </a:p>
            </p:txBody>
          </p:sp>
          <p:sp>
            <p:nvSpPr>
              <p:cNvPr id="69" name="สี่เหลี่ยมผืนผ้า 68"/>
              <p:cNvSpPr/>
              <p:nvPr/>
            </p:nvSpPr>
            <p:spPr>
              <a:xfrm>
                <a:off x="11154062" y="5863242"/>
                <a:ext cx="2680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ThaiSans Neue SemBd" pitchFamily="2" charset="-34"/>
                    <a:cs typeface="ThaiSans Neue SemBd" pitchFamily="2" charset="-34"/>
                  </a:rPr>
                  <a:t>3</a:t>
                </a:r>
                <a:endParaRPr lang="th-TH" dirty="0"/>
              </a:p>
            </p:txBody>
          </p:sp>
        </p:grpSp>
        <p:sp>
          <p:nvSpPr>
            <p:cNvPr id="70" name="สี่เหลี่ยมผืนผ้า 69"/>
            <p:cNvSpPr/>
            <p:nvPr/>
          </p:nvSpPr>
          <p:spPr>
            <a:xfrm>
              <a:off x="9459366" y="5296972"/>
              <a:ext cx="111280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400" dirty="0" smtClean="0">
                  <a:solidFill>
                    <a:schemeClr val="accent4">
                      <a:lumMod val="50000"/>
                    </a:schemeClr>
                  </a:solidFill>
                  <a:latin typeface="ThaiSans Neue ExtBd" pitchFamily="2" charset="-34"/>
                  <a:cs typeface="ThaiSans Neue ExtBd" pitchFamily="2" charset="-34"/>
                </a:rPr>
                <a:t>โครงการย่อยที่ 1</a:t>
              </a:r>
              <a:endParaRPr lang="th-TH" sz="1400" dirty="0">
                <a:solidFill>
                  <a:schemeClr val="accent4">
                    <a:lumMod val="50000"/>
                  </a:schemeClr>
                </a:solidFill>
                <a:latin typeface="ThaiSans Neue ExtBd" pitchFamily="2" charset="-34"/>
                <a:cs typeface="ThaiSans Neue ExtBd" pitchFamily="2" charset="-34"/>
              </a:endParaRPr>
            </a:p>
          </p:txBody>
        </p:sp>
        <p:sp>
          <p:nvSpPr>
            <p:cNvPr id="73" name="สี่เหลี่ยมผืนผ้า 72"/>
            <p:cNvSpPr/>
            <p:nvPr/>
          </p:nvSpPr>
          <p:spPr>
            <a:xfrm>
              <a:off x="9492699" y="5721230"/>
              <a:ext cx="929464" cy="2523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400" dirty="0" smtClean="0">
                  <a:solidFill>
                    <a:schemeClr val="accent4">
                      <a:lumMod val="50000"/>
                    </a:schemeClr>
                  </a:solidFill>
                  <a:latin typeface="ThaiSans Neue ExtBd" pitchFamily="2" charset="-34"/>
                  <a:cs typeface="ThaiSans Neue ExtBd" pitchFamily="2" charset="-34"/>
                </a:rPr>
                <a:t>โครงการย่อยที่ 2</a:t>
              </a:r>
              <a:endParaRPr lang="th-TH" sz="1400" dirty="0">
                <a:solidFill>
                  <a:schemeClr val="accent4">
                    <a:lumMod val="50000"/>
                  </a:schemeClr>
                </a:solidFill>
                <a:latin typeface="ThaiSans Neue ExtBd" pitchFamily="2" charset="-34"/>
                <a:cs typeface="ThaiSans Neue ExtBd" pitchFamily="2" charset="-34"/>
              </a:endParaRPr>
            </a:p>
          </p:txBody>
        </p:sp>
        <p:sp>
          <p:nvSpPr>
            <p:cNvPr id="74" name="สี่เหลี่ยมผืนผ้า 73"/>
            <p:cNvSpPr/>
            <p:nvPr/>
          </p:nvSpPr>
          <p:spPr>
            <a:xfrm>
              <a:off x="9481500" y="6150280"/>
              <a:ext cx="930779" cy="2523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1400" dirty="0" smtClean="0">
                  <a:solidFill>
                    <a:schemeClr val="accent4">
                      <a:lumMod val="50000"/>
                    </a:schemeClr>
                  </a:solidFill>
                  <a:latin typeface="ThaiSans Neue ExtBd" pitchFamily="2" charset="-34"/>
                  <a:cs typeface="ThaiSans Neue ExtBd" pitchFamily="2" charset="-34"/>
                </a:rPr>
                <a:t>โครงการย่อยที่ </a:t>
              </a:r>
              <a:r>
                <a:rPr lang="th-TH" sz="1400" dirty="0">
                  <a:solidFill>
                    <a:schemeClr val="accent4">
                      <a:lumMod val="50000"/>
                    </a:schemeClr>
                  </a:solidFill>
                  <a:latin typeface="ThaiSans Neue ExtBd" pitchFamily="2" charset="-34"/>
                  <a:cs typeface="ThaiSans Neue ExtBd" pitchFamily="2" charset="-34"/>
                </a:rPr>
                <a:t>3</a:t>
              </a:r>
            </a:p>
          </p:txBody>
        </p:sp>
        <p:cxnSp>
          <p:nvCxnSpPr>
            <p:cNvPr id="23" name="ตัวเชื่อมต่อตรง 22"/>
            <p:cNvCxnSpPr>
              <a:endCxn id="15" idx="1"/>
            </p:cNvCxnSpPr>
            <p:nvPr/>
          </p:nvCxnSpPr>
          <p:spPr>
            <a:xfrm flipV="1">
              <a:off x="8965383" y="5419691"/>
              <a:ext cx="218967" cy="455427"/>
            </a:xfrm>
            <a:prstGeom prst="line">
              <a:avLst/>
            </a:prstGeom>
            <a:ln>
              <a:solidFill>
                <a:srgbClr val="99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ตัวเชื่อมต่อตรง 78"/>
            <p:cNvCxnSpPr>
              <a:stCxn id="68" idx="1"/>
            </p:cNvCxnSpPr>
            <p:nvPr/>
          </p:nvCxnSpPr>
          <p:spPr>
            <a:xfrm flipH="1">
              <a:off x="8965383" y="5866866"/>
              <a:ext cx="221036" cy="43019"/>
            </a:xfrm>
            <a:prstGeom prst="line">
              <a:avLst/>
            </a:prstGeom>
            <a:ln>
              <a:solidFill>
                <a:srgbClr val="99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ตัวเชื่อมต่อตรง 81"/>
            <p:cNvCxnSpPr/>
            <p:nvPr/>
          </p:nvCxnSpPr>
          <p:spPr>
            <a:xfrm flipH="1" flipV="1">
              <a:off x="8965383" y="5943667"/>
              <a:ext cx="224294" cy="352035"/>
            </a:xfrm>
            <a:prstGeom prst="line">
              <a:avLst/>
            </a:prstGeom>
            <a:ln>
              <a:solidFill>
                <a:srgbClr val="99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รูปภาพ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824" y="-929228"/>
            <a:ext cx="2096498" cy="268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0EC45A9B-DCA6-4F2D-9CBD-1BCF8D9E5336}"/>
              </a:ext>
            </a:extLst>
          </p:cNvPr>
          <p:cNvSpPr/>
          <p:nvPr/>
        </p:nvSpPr>
        <p:spPr>
          <a:xfrm>
            <a:off x="1230470" y="1317563"/>
            <a:ext cx="1884066" cy="2296997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1A5C037A-DD2B-45E3-9EC7-4FA8C94C91BE}"/>
              </a:ext>
            </a:extLst>
          </p:cNvPr>
          <p:cNvSpPr/>
          <p:nvPr/>
        </p:nvSpPr>
        <p:spPr>
          <a:xfrm>
            <a:off x="1230471" y="1240224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th-TH" sz="4400" dirty="0" smtClean="0">
                <a:latin typeface="ThaiSans Neue ExtBd" pitchFamily="2" charset="-34"/>
                <a:cs typeface="ThaiSans Neue ExtBd" pitchFamily="2" charset="-34"/>
              </a:rPr>
              <a:t>สรุปรายชื่อน้องเลี้ยง</a:t>
            </a:r>
            <a:r>
              <a:rPr lang="th-TH" sz="4400" dirty="0">
                <a:latin typeface="ThaiSans Neue ExtBd" pitchFamily="2" charset="-34"/>
                <a:cs typeface="ThaiSans Neue ExtBd" pitchFamily="2" charset="-34"/>
              </a:rPr>
              <a:t>แบ่งตาม</a:t>
            </a:r>
            <a:r>
              <a:rPr lang="th-TH" sz="4400" dirty="0" smtClean="0">
                <a:latin typeface="ThaiSans Neue ExtBd" pitchFamily="2" charset="-34"/>
                <a:cs typeface="ThaiSans Neue ExtBd" pitchFamily="2" charset="-34"/>
              </a:rPr>
              <a:t>คณะ </a:t>
            </a:r>
            <a:r>
              <a:rPr lang="th-TH" sz="4400" dirty="0" smtClean="0">
                <a:solidFill>
                  <a:schemeClr val="accent4">
                    <a:lumMod val="50000"/>
                  </a:schemeClr>
                </a:solidFill>
                <a:latin typeface="ThaiSans Neue ExtBd" pitchFamily="2" charset="-34"/>
                <a:cs typeface="ThaiSans Neue ExtBd" pitchFamily="2" charset="-34"/>
              </a:rPr>
              <a:t>จำนวน 68 คน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ThaiSans Neue ExtBd" pitchFamily="2" charset="-34"/>
              <a:cs typeface="ThaiSans Neue ExtBd" pitchFamily="2" charset="-34"/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1B6643E-BD4F-4816-A558-1C0FF439CCDC}"/>
              </a:ext>
            </a:extLst>
          </p:cNvPr>
          <p:cNvSpPr/>
          <p:nvPr/>
        </p:nvSpPr>
        <p:spPr>
          <a:xfrm>
            <a:off x="4468270" y="1312231"/>
            <a:ext cx="1884066" cy="2296997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8704DD7E-3EBA-40BC-A369-0DFF4A82B8C8}"/>
              </a:ext>
            </a:extLst>
          </p:cNvPr>
          <p:cNvSpPr/>
          <p:nvPr/>
        </p:nvSpPr>
        <p:spPr>
          <a:xfrm>
            <a:off x="4468272" y="1234892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016EE6CC-DD3A-4E18-8707-C8B0DE155833}"/>
              </a:ext>
            </a:extLst>
          </p:cNvPr>
          <p:cNvSpPr/>
          <p:nvPr/>
        </p:nvSpPr>
        <p:spPr>
          <a:xfrm>
            <a:off x="7653028" y="1317563"/>
            <a:ext cx="1884066" cy="2296997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9338C416-02D7-4749-86BF-B54FCC87BD57}"/>
              </a:ext>
            </a:extLst>
          </p:cNvPr>
          <p:cNvSpPr/>
          <p:nvPr/>
        </p:nvSpPr>
        <p:spPr>
          <a:xfrm>
            <a:off x="7653030" y="1230699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EE9766-4291-42D6-859A-049F1F036B21}"/>
              </a:ext>
            </a:extLst>
          </p:cNvPr>
          <p:cNvSpPr txBox="1"/>
          <p:nvPr/>
        </p:nvSpPr>
        <p:spPr>
          <a:xfrm>
            <a:off x="1366564" y="2015364"/>
            <a:ext cx="1616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aiSans Neue ExtBd" pitchFamily="2" charset="-34"/>
                <a:cs typeface="ThaiSans Neue ExtBd" pitchFamily="2" charset="-34"/>
              </a:rPr>
              <a:t>จำนวน</a:t>
            </a:r>
          </a:p>
          <a:p>
            <a:pPr algn="ctr"/>
            <a:r>
              <a:rPr lang="th-TH" altLang="ko-K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haiSans Neue ExtBd" pitchFamily="2" charset="-34"/>
                <a:cs typeface="ThaiSans Neue ExtBd" pitchFamily="2" charset="-34"/>
              </a:rPr>
              <a:t>10</a:t>
            </a:r>
            <a:endParaRPr lang="th-TH" altLang="ko-KR" sz="2800" b="1" dirty="0">
              <a:solidFill>
                <a:prstClr val="black">
                  <a:lumMod val="75000"/>
                  <a:lumOff val="25000"/>
                </a:prstClr>
              </a:solidFill>
              <a:latin typeface="ThaiSans Neue ExtBd" pitchFamily="2" charset="-34"/>
              <a:cs typeface="ThaiSans Neue ExtBd" pitchFamily="2" charset="-34"/>
            </a:endParaRPr>
          </a:p>
          <a:p>
            <a:pPr algn="ctr"/>
            <a:r>
              <a:rPr lang="th-TH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aiSans Neue ExtBd" pitchFamily="2" charset="-34"/>
                <a:cs typeface="ThaiSans Neue ExtBd" pitchFamily="2" charset="-34"/>
              </a:rPr>
              <a:t>คน</a:t>
            </a: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0684" y="1162256"/>
            <a:ext cx="19868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altLang="ko-KR" sz="2000" b="1" dirty="0">
                <a:solidFill>
                  <a:prstClr val="white"/>
                </a:solidFill>
                <a:latin typeface="ThaiSans Neue ExtBd" pitchFamily="2" charset="-34"/>
                <a:cs typeface="ThaiSans Neue ExtBd" pitchFamily="2" charset="-34"/>
              </a:rPr>
              <a:t>มนุษย์ศาสตร์และสังคมศาสตร์</a:t>
            </a:r>
            <a:endParaRPr lang="ko-KR" altLang="en-US" sz="2000" dirty="0">
              <a:solidFill>
                <a:prstClr val="white"/>
              </a:solidFill>
              <a:latin typeface="ThaiSans Neue ExtBd" pitchFamily="2" charset="-34"/>
              <a:cs typeface="ThaiSans Neue ExtBd" pitchFamily="2" charset="-34"/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:a16="http://schemas.microsoft.com/office/drawing/2014/main" id="{65E7E665-3D1A-499A-99E1-4DD96461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563" y="1326352"/>
            <a:ext cx="16164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altLang="ko-KR" sz="2000" b="1" dirty="0">
                <a:solidFill>
                  <a:prstClr val="white"/>
                </a:solidFill>
                <a:latin typeface="ThaiSans Neue ExtBd" pitchFamily="2" charset="-34"/>
                <a:cs typeface="ThaiSans Neue ExtBd" pitchFamily="2" charset="-34"/>
              </a:rPr>
              <a:t>ครุศาสตร์</a:t>
            </a:r>
            <a:endParaRPr lang="ko-KR" altLang="en-US" sz="2000" dirty="0">
              <a:solidFill>
                <a:prstClr val="white"/>
              </a:solidFill>
              <a:latin typeface="ThaiSans Neue ExtBd" pitchFamily="2" charset="-34"/>
              <a:cs typeface="ThaiSans Neue ExtBd" pitchFamily="2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7EE9766-4291-42D6-859A-049F1F036B21}"/>
              </a:ext>
            </a:extLst>
          </p:cNvPr>
          <p:cNvSpPr txBox="1"/>
          <p:nvPr/>
        </p:nvSpPr>
        <p:spPr>
          <a:xfrm>
            <a:off x="4602075" y="2028126"/>
            <a:ext cx="1616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aiSans Neue ExtBd" pitchFamily="2" charset="-34"/>
                <a:cs typeface="ThaiSans Neue ExtBd" pitchFamily="2" charset="-34"/>
              </a:rPr>
              <a:t>จำนวน</a:t>
            </a:r>
          </a:p>
          <a:p>
            <a:pPr algn="ctr"/>
            <a:r>
              <a:rPr lang="th-TH" altLang="ko-K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haiSans Neue ExtBd" pitchFamily="2" charset="-34"/>
                <a:cs typeface="ThaiSans Neue ExtBd" pitchFamily="2" charset="-34"/>
              </a:rPr>
              <a:t>17</a:t>
            </a:r>
            <a:endParaRPr lang="th-TH" altLang="ko-KR" sz="2800" b="1" dirty="0">
              <a:solidFill>
                <a:prstClr val="black">
                  <a:lumMod val="75000"/>
                  <a:lumOff val="25000"/>
                </a:prstClr>
              </a:solidFill>
              <a:latin typeface="ThaiSans Neue ExtBd" pitchFamily="2" charset="-34"/>
              <a:cs typeface="ThaiSans Neue ExtBd" pitchFamily="2" charset="-34"/>
            </a:endParaRPr>
          </a:p>
          <a:p>
            <a:pPr algn="ctr"/>
            <a:r>
              <a:rPr lang="th-TH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aiSans Neue ExtBd" pitchFamily="2" charset="-34"/>
                <a:cs typeface="ThaiSans Neue ExtBd" pitchFamily="2" charset="-34"/>
              </a:rPr>
              <a:t>คน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EE9766-4291-42D6-859A-049F1F036B21}"/>
              </a:ext>
            </a:extLst>
          </p:cNvPr>
          <p:cNvSpPr txBox="1"/>
          <p:nvPr/>
        </p:nvSpPr>
        <p:spPr>
          <a:xfrm>
            <a:off x="7786833" y="2036552"/>
            <a:ext cx="1616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aiSans Neue ExtBd" pitchFamily="2" charset="-34"/>
                <a:cs typeface="ThaiSans Neue ExtBd" pitchFamily="2" charset="-34"/>
              </a:rPr>
              <a:t>จำนวน</a:t>
            </a:r>
          </a:p>
          <a:p>
            <a:pPr algn="ctr"/>
            <a:r>
              <a:rPr lang="th-TH" altLang="ko-K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haiSans Neue ExtBd" pitchFamily="2" charset="-34"/>
                <a:cs typeface="ThaiSans Neue ExtBd" pitchFamily="2" charset="-34"/>
              </a:rPr>
              <a:t>12</a:t>
            </a:r>
            <a:endParaRPr lang="th-TH" altLang="ko-KR" sz="2800" b="1" dirty="0">
              <a:solidFill>
                <a:prstClr val="black">
                  <a:lumMod val="75000"/>
                  <a:lumOff val="25000"/>
                </a:prstClr>
              </a:solidFill>
              <a:latin typeface="ThaiSans Neue ExtBd" pitchFamily="2" charset="-34"/>
              <a:cs typeface="ThaiSans Neue ExtBd" pitchFamily="2" charset="-34"/>
            </a:endParaRPr>
          </a:p>
          <a:p>
            <a:pPr algn="ctr"/>
            <a:r>
              <a:rPr lang="th-TH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aiSans Neue ExtBd" pitchFamily="2" charset="-34"/>
                <a:cs typeface="ThaiSans Neue ExtBd" pitchFamily="2" charset="-34"/>
              </a:rPr>
              <a:t>คน</a:t>
            </a:r>
          </a:p>
        </p:txBody>
      </p:sp>
      <p:sp>
        <p:nvSpPr>
          <p:cNvPr id="55" name="Rounded Rectangle 13">
            <a:extLst>
              <a:ext uri="{FF2B5EF4-FFF2-40B4-BE49-F238E27FC236}">
                <a16:creationId xmlns:a16="http://schemas.microsoft.com/office/drawing/2014/main" id="{0EC45A9B-DCA6-4F2D-9CBD-1BCF8D9E5336}"/>
              </a:ext>
            </a:extLst>
          </p:cNvPr>
          <p:cNvSpPr/>
          <p:nvPr/>
        </p:nvSpPr>
        <p:spPr>
          <a:xfrm>
            <a:off x="1241395" y="3900310"/>
            <a:ext cx="1884066" cy="2296997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56" name="Rounded Rectangle 8">
            <a:extLst>
              <a:ext uri="{FF2B5EF4-FFF2-40B4-BE49-F238E27FC236}">
                <a16:creationId xmlns:a16="http://schemas.microsoft.com/office/drawing/2014/main" id="{1A5C037A-DD2B-45E3-9EC7-4FA8C94C91BE}"/>
              </a:ext>
            </a:extLst>
          </p:cNvPr>
          <p:cNvSpPr/>
          <p:nvPr/>
        </p:nvSpPr>
        <p:spPr>
          <a:xfrm>
            <a:off x="1241396" y="3822971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57" name="Rounded Rectangle 4">
            <a:extLst>
              <a:ext uri="{FF2B5EF4-FFF2-40B4-BE49-F238E27FC236}">
                <a16:creationId xmlns:a16="http://schemas.microsoft.com/office/drawing/2014/main" id="{11B6643E-BD4F-4816-A558-1C0FF439CCDC}"/>
              </a:ext>
            </a:extLst>
          </p:cNvPr>
          <p:cNvSpPr/>
          <p:nvPr/>
        </p:nvSpPr>
        <p:spPr>
          <a:xfrm>
            <a:off x="4507770" y="3894978"/>
            <a:ext cx="1884066" cy="2296997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58" name="Rounded Rectangle 8">
            <a:extLst>
              <a:ext uri="{FF2B5EF4-FFF2-40B4-BE49-F238E27FC236}">
                <a16:creationId xmlns:a16="http://schemas.microsoft.com/office/drawing/2014/main" id="{8704DD7E-3EBA-40BC-A369-0DFF4A82B8C8}"/>
              </a:ext>
            </a:extLst>
          </p:cNvPr>
          <p:cNvSpPr/>
          <p:nvPr/>
        </p:nvSpPr>
        <p:spPr>
          <a:xfrm>
            <a:off x="4507772" y="3817639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59" name="Rounded Rectangle 7">
            <a:extLst>
              <a:ext uri="{FF2B5EF4-FFF2-40B4-BE49-F238E27FC236}">
                <a16:creationId xmlns:a16="http://schemas.microsoft.com/office/drawing/2014/main" id="{016EE6CC-DD3A-4E18-8707-C8B0DE155833}"/>
              </a:ext>
            </a:extLst>
          </p:cNvPr>
          <p:cNvSpPr/>
          <p:nvPr/>
        </p:nvSpPr>
        <p:spPr>
          <a:xfrm>
            <a:off x="7644903" y="3900310"/>
            <a:ext cx="1884066" cy="2296997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60" name="Rounded Rectangle 8">
            <a:extLst>
              <a:ext uri="{FF2B5EF4-FFF2-40B4-BE49-F238E27FC236}">
                <a16:creationId xmlns:a16="http://schemas.microsoft.com/office/drawing/2014/main" id="{9338C416-02D7-4749-86BF-B54FCC87BD57}"/>
              </a:ext>
            </a:extLst>
          </p:cNvPr>
          <p:cNvSpPr/>
          <p:nvPr/>
        </p:nvSpPr>
        <p:spPr>
          <a:xfrm>
            <a:off x="7644905" y="3813446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prstClr val="white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7EE9766-4291-42D6-859A-049F1F036B21}"/>
              </a:ext>
            </a:extLst>
          </p:cNvPr>
          <p:cNvSpPr txBox="1"/>
          <p:nvPr/>
        </p:nvSpPr>
        <p:spPr>
          <a:xfrm>
            <a:off x="1377489" y="4598111"/>
            <a:ext cx="1616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aiSans Neue ExtBd" pitchFamily="2" charset="-34"/>
                <a:cs typeface="ThaiSans Neue ExtBd" pitchFamily="2" charset="-34"/>
              </a:rPr>
              <a:t>จำนวน</a:t>
            </a:r>
          </a:p>
          <a:p>
            <a:pPr algn="ctr"/>
            <a:r>
              <a:rPr lang="th-TH" altLang="ko-K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haiSans Neue ExtBd" pitchFamily="2" charset="-34"/>
                <a:cs typeface="ThaiSans Neue ExtBd" pitchFamily="2" charset="-34"/>
              </a:rPr>
              <a:t>17</a:t>
            </a:r>
            <a:endParaRPr lang="th-TH" altLang="ko-KR" sz="2800" b="1" dirty="0">
              <a:solidFill>
                <a:prstClr val="black">
                  <a:lumMod val="75000"/>
                  <a:lumOff val="25000"/>
                </a:prstClr>
              </a:solidFill>
              <a:latin typeface="ThaiSans Neue ExtBd" pitchFamily="2" charset="-34"/>
              <a:cs typeface="ThaiSans Neue ExtBd" pitchFamily="2" charset="-34"/>
            </a:endParaRPr>
          </a:p>
          <a:p>
            <a:pPr algn="ctr"/>
            <a:r>
              <a:rPr lang="th-TH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aiSans Neue ExtBd" pitchFamily="2" charset="-34"/>
                <a:cs typeface="ThaiSans Neue ExtBd" pitchFamily="2" charset="-34"/>
              </a:rPr>
              <a:t>คน</a:t>
            </a:r>
          </a:p>
        </p:txBody>
      </p:sp>
      <p:sp>
        <p:nvSpPr>
          <p:cNvPr id="64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040" y="3766370"/>
            <a:ext cx="19868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altLang="ko-KR" sz="2000" b="1" dirty="0">
                <a:solidFill>
                  <a:prstClr val="white"/>
                </a:solidFill>
                <a:latin typeface="ThaiSans Neue ExtBd" pitchFamily="2" charset="-34"/>
                <a:cs typeface="ThaiSans Neue ExtBd" pitchFamily="2" charset="-34"/>
              </a:rPr>
              <a:t>คณะวิทยาศาสตร์และเทคโนโลยี</a:t>
            </a:r>
            <a:endParaRPr lang="ko-KR" altLang="en-US" sz="2000" dirty="0">
              <a:solidFill>
                <a:prstClr val="white"/>
              </a:solidFill>
              <a:latin typeface="ThaiSans Neue ExtBd" pitchFamily="2" charset="-34"/>
              <a:cs typeface="ThaiSans Neue ExtBd" pitchFamily="2" charset="-34"/>
            </a:endParaRPr>
          </a:p>
        </p:txBody>
      </p:sp>
      <p:sp>
        <p:nvSpPr>
          <p:cNvPr id="65" name="직사각형 113">
            <a:extLst>
              <a:ext uri="{FF2B5EF4-FFF2-40B4-BE49-F238E27FC236}">
                <a16:creationId xmlns:a16="http://schemas.microsoft.com/office/drawing/2014/main" id="{F0D9B189-065B-4A04-8961-86E1220A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7278" y="3900310"/>
            <a:ext cx="1884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altLang="ko-KR" sz="2000" b="1" dirty="0">
                <a:solidFill>
                  <a:prstClr val="white"/>
                </a:solidFill>
                <a:latin typeface="ThaiSans Neue ExtBd" pitchFamily="2" charset="-34"/>
                <a:cs typeface="ThaiSans Neue ExtBd" pitchFamily="2" charset="-34"/>
              </a:rPr>
              <a:t>วิทยาลัยการดนตรี</a:t>
            </a:r>
            <a:endParaRPr lang="ko-KR" altLang="en-US" sz="2000" dirty="0">
              <a:solidFill>
                <a:prstClr val="white"/>
              </a:solidFill>
              <a:latin typeface="ThaiSans Neue ExtBd" pitchFamily="2" charset="-34"/>
              <a:cs typeface="ThaiSans Neue ExtBd" pitchFamily="2" charset="-34"/>
            </a:endParaRPr>
          </a:p>
        </p:txBody>
      </p:sp>
      <p:sp>
        <p:nvSpPr>
          <p:cNvPr id="66" name="직사각형 113">
            <a:extLst>
              <a:ext uri="{FF2B5EF4-FFF2-40B4-BE49-F238E27FC236}">
                <a16:creationId xmlns:a16="http://schemas.microsoft.com/office/drawing/2014/main" id="{65E7E665-3D1A-499A-99E1-4DD96461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941" y="3745739"/>
            <a:ext cx="22161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altLang="ko-KR" sz="2000" b="1" dirty="0">
                <a:solidFill>
                  <a:prstClr val="white"/>
                </a:solidFill>
                <a:latin typeface="ThaiSans Neue ExtBd" pitchFamily="2" charset="-34"/>
                <a:cs typeface="ThaiSans Neue ExtBd" pitchFamily="2" charset="-34"/>
              </a:rPr>
              <a:t>วิศวกรรมศาสตร์และเทคโนโลยีอุตสาหกรรม </a:t>
            </a:r>
            <a:endParaRPr lang="ko-KR" altLang="en-US" sz="2000" dirty="0">
              <a:solidFill>
                <a:prstClr val="white"/>
              </a:solidFill>
              <a:latin typeface="ThaiSans Neue ExtBd" pitchFamily="2" charset="-34"/>
              <a:cs typeface="ThaiSans Neue ExtBd" pitchFamily="2" charset="-3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7EE9766-4291-42D6-859A-049F1F036B21}"/>
              </a:ext>
            </a:extLst>
          </p:cNvPr>
          <p:cNvSpPr txBox="1"/>
          <p:nvPr/>
        </p:nvSpPr>
        <p:spPr>
          <a:xfrm>
            <a:off x="4641575" y="4610873"/>
            <a:ext cx="1616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aiSans Neue ExtBd" pitchFamily="2" charset="-34"/>
                <a:cs typeface="ThaiSans Neue ExtBd" pitchFamily="2" charset="-34"/>
              </a:rPr>
              <a:t>จำนวน</a:t>
            </a:r>
          </a:p>
          <a:p>
            <a:pPr algn="ctr"/>
            <a:r>
              <a:rPr lang="th-TH" altLang="ko-K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haiSans Neue ExtBd" pitchFamily="2" charset="-34"/>
                <a:cs typeface="ThaiSans Neue ExtBd" pitchFamily="2" charset="-34"/>
              </a:rPr>
              <a:t>8</a:t>
            </a:r>
            <a:endParaRPr lang="th-TH" altLang="ko-KR" sz="2800" b="1" dirty="0">
              <a:solidFill>
                <a:prstClr val="black">
                  <a:lumMod val="75000"/>
                  <a:lumOff val="25000"/>
                </a:prstClr>
              </a:solidFill>
              <a:latin typeface="ThaiSans Neue ExtBd" pitchFamily="2" charset="-34"/>
              <a:cs typeface="ThaiSans Neue ExtBd" pitchFamily="2" charset="-34"/>
            </a:endParaRPr>
          </a:p>
          <a:p>
            <a:pPr algn="ctr"/>
            <a:r>
              <a:rPr lang="th-TH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aiSans Neue ExtBd" pitchFamily="2" charset="-34"/>
                <a:cs typeface="ThaiSans Neue ExtBd" pitchFamily="2" charset="-34"/>
              </a:rPr>
              <a:t>คน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7EE9766-4291-42D6-859A-049F1F036B21}"/>
              </a:ext>
            </a:extLst>
          </p:cNvPr>
          <p:cNvSpPr txBox="1"/>
          <p:nvPr/>
        </p:nvSpPr>
        <p:spPr>
          <a:xfrm>
            <a:off x="7778708" y="4619299"/>
            <a:ext cx="1616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aiSans Neue ExtBd" pitchFamily="2" charset="-34"/>
                <a:cs typeface="ThaiSans Neue ExtBd" pitchFamily="2" charset="-34"/>
              </a:rPr>
              <a:t>จำนวน</a:t>
            </a:r>
          </a:p>
          <a:p>
            <a:pPr algn="ctr"/>
            <a:r>
              <a:rPr lang="th-TH" altLang="ko-K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haiSans Neue ExtBd" pitchFamily="2" charset="-34"/>
                <a:cs typeface="ThaiSans Neue ExtBd" pitchFamily="2" charset="-34"/>
              </a:rPr>
              <a:t>4</a:t>
            </a:r>
            <a:endParaRPr lang="th-TH" altLang="ko-KR" sz="2800" b="1" dirty="0">
              <a:solidFill>
                <a:prstClr val="black">
                  <a:lumMod val="75000"/>
                  <a:lumOff val="25000"/>
                </a:prstClr>
              </a:solidFill>
              <a:latin typeface="ThaiSans Neue ExtBd" pitchFamily="2" charset="-34"/>
              <a:cs typeface="ThaiSans Neue ExtBd" pitchFamily="2" charset="-34"/>
            </a:endParaRPr>
          </a:p>
          <a:p>
            <a:pPr algn="ctr"/>
            <a:r>
              <a:rPr lang="th-TH" altLang="ko-KR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aiSans Neue ExtBd" pitchFamily="2" charset="-34"/>
                <a:cs typeface="ThaiSans Neue ExtBd" pitchFamily="2" charset="-34"/>
              </a:rPr>
              <a:t>คน</a:t>
            </a:r>
          </a:p>
        </p:txBody>
      </p:sp>
      <p:pic>
        <p:nvPicPr>
          <p:cNvPr id="28" name="รูปภาพ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42" y="-886659"/>
            <a:ext cx="2096498" cy="2687945"/>
          </a:xfrm>
          <a:prstGeom prst="rect">
            <a:avLst/>
          </a:prstGeom>
        </p:spPr>
      </p:pic>
      <p:sp>
        <p:nvSpPr>
          <p:cNvPr id="30" name="직사각형 113">
            <a:extLst>
              <a:ext uri="{FF2B5EF4-FFF2-40B4-BE49-F238E27FC236}">
                <a16:creationId xmlns:a16="http://schemas.microsoft.com/office/drawing/2014/main" id="{F0D9B189-065B-4A04-8961-86E1220A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0520" y="1332871"/>
            <a:ext cx="1884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altLang="ko-KR" sz="2000" b="1" dirty="0">
                <a:solidFill>
                  <a:prstClr val="white"/>
                </a:solidFill>
                <a:latin typeface="ThaiSans Neue ExtBd" pitchFamily="2" charset="-34"/>
                <a:cs typeface="ThaiSans Neue ExtBd" pitchFamily="2" charset="-34"/>
              </a:rPr>
              <a:t>วิทยาการจัดการ</a:t>
            </a:r>
            <a:endParaRPr lang="ko-KR" altLang="en-US" sz="2000" dirty="0">
              <a:solidFill>
                <a:prstClr val="white"/>
              </a:solidFill>
              <a:latin typeface="ThaiSans Neue ExtBd" pitchFamily="2" charset="-34"/>
              <a:cs typeface="ThaiSans Neue ExtB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92268534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มุมมน 2"/>
          <p:cNvSpPr/>
          <p:nvPr/>
        </p:nvSpPr>
        <p:spPr>
          <a:xfrm>
            <a:off x="873493" y="342707"/>
            <a:ext cx="10556507" cy="4268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3" name="Rounded Rectangle 17">
            <a:extLst>
              <a:ext uri="{FF2B5EF4-FFF2-40B4-BE49-F238E27FC236}">
                <a16:creationId xmlns:a16="http://schemas.microsoft.com/office/drawing/2014/main" id="{616394BB-9ED8-4C6B-9C40-04CD236EB244}"/>
              </a:ext>
            </a:extLst>
          </p:cNvPr>
          <p:cNvSpPr/>
          <p:nvPr/>
        </p:nvSpPr>
        <p:spPr>
          <a:xfrm rot="10800000" flipH="1" flipV="1">
            <a:off x="512493" y="-85725"/>
            <a:ext cx="235726" cy="7010399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9" name="Oval 102">
            <a:extLst>
              <a:ext uri="{FF2B5EF4-FFF2-40B4-BE49-F238E27FC236}">
                <a16:creationId xmlns:a16="http://schemas.microsoft.com/office/drawing/2014/main" id="{6A0E7C93-B822-41E2-8FC2-263C7FB9250F}"/>
              </a:ext>
            </a:extLst>
          </p:cNvPr>
          <p:cNvSpPr/>
          <p:nvPr/>
        </p:nvSpPr>
        <p:spPr>
          <a:xfrm>
            <a:off x="303410" y="199640"/>
            <a:ext cx="674858" cy="674856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800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ExtBd" pitchFamily="2" charset="-34"/>
                <a:cs typeface="ThaiSans Neue ExtBd" pitchFamily="2" charset="-34"/>
              </a:rPr>
              <a:t>2</a:t>
            </a:r>
            <a:endParaRPr lang="ko-KR" altLang="en-US" sz="2700" dirty="0">
              <a:solidFill>
                <a:srgbClr val="993366"/>
              </a:solidFill>
            </a:endParaRPr>
          </a:p>
        </p:txBody>
      </p:sp>
      <p:sp>
        <p:nvSpPr>
          <p:cNvPr id="93" name="Text Placeholder 35">
            <a:extLst>
              <a:ext uri="{FF2B5EF4-FFF2-40B4-BE49-F238E27FC236}">
                <a16:creationId xmlns:a16="http://schemas.microsoft.com/office/drawing/2014/main" id="{9028EE34-BB64-4BC3-8893-11A5ACE48D24}"/>
              </a:ext>
            </a:extLst>
          </p:cNvPr>
          <p:cNvSpPr txBox="1">
            <a:spLocks/>
          </p:cNvSpPr>
          <p:nvPr/>
        </p:nvSpPr>
        <p:spPr>
          <a:xfrm>
            <a:off x="1055239" y="361697"/>
            <a:ext cx="10203311" cy="36979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ExtBd" pitchFamily="2" charset="-34"/>
                <a:cs typeface="ThaiSans Neue ExtBd" pitchFamily="2" charset="-34"/>
              </a:rPr>
              <a:t>ระยะที่ 2 โครงการการพัฒนาศักยภาพคณาจารย์เพื่อก้าวเข้าสู่การเป็นนักวิจัยขั้นสูง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ExtBd" pitchFamily="2" charset="-34"/>
              <a:cs typeface="ThaiSans Neue ExtBd" pitchFamily="2" charset="-34"/>
            </a:endParaRPr>
          </a:p>
        </p:txBody>
      </p:sp>
      <p:sp>
        <p:nvSpPr>
          <p:cNvPr id="94" name="สี่เหลี่ยมผืนผ้ามุมมน 93"/>
          <p:cNvSpPr/>
          <p:nvPr/>
        </p:nvSpPr>
        <p:spPr>
          <a:xfrm>
            <a:off x="9368631" y="529992"/>
            <a:ext cx="2055142" cy="42682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6" name="Text Placeholder 35">
            <a:extLst>
              <a:ext uri="{FF2B5EF4-FFF2-40B4-BE49-F238E27FC236}">
                <a16:creationId xmlns:a16="http://schemas.microsoft.com/office/drawing/2014/main" id="{9028EE34-BB64-4BC3-8893-11A5ACE48D24}"/>
              </a:ext>
            </a:extLst>
          </p:cNvPr>
          <p:cNvSpPr txBox="1">
            <a:spLocks/>
          </p:cNvSpPr>
          <p:nvPr/>
        </p:nvSpPr>
        <p:spPr>
          <a:xfrm>
            <a:off x="9301956" y="529992"/>
            <a:ext cx="2213770" cy="36979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ExtBd" pitchFamily="2" charset="-34"/>
                <a:cs typeface="ThaiSans Neue ExtBd" pitchFamily="2" charset="-34"/>
              </a:rPr>
              <a:t>วันที่ 21 กรกฎาคม 2563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ExtBd" pitchFamily="2" charset="-34"/>
              <a:cs typeface="ThaiSans Neue ExtBd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5453" y="1967924"/>
            <a:ext cx="778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aiSans Neue SemBd" pitchFamily="2" charset="-34"/>
                <a:cs typeface="ThaiSans Neue SemBd" pitchFamily="2" charset="-34"/>
              </a:rPr>
              <a:t>บรรยายกระบวนการทางสถิติที่</a:t>
            </a:r>
            <a:r>
              <a:rPr lang="th-TH" sz="2400" dirty="0" smtClean="0">
                <a:latin typeface="ThaiSans Neue SemBd" pitchFamily="2" charset="-34"/>
                <a:cs typeface="ThaiSans Neue SemBd" pitchFamily="2" charset="-34"/>
              </a:rPr>
              <a:t>เหมาะสม เพื่อ</a:t>
            </a:r>
            <a:r>
              <a:rPr lang="th-TH" sz="2400" dirty="0">
                <a:latin typeface="ThaiSans Neue SemBd" pitchFamily="2" charset="-34"/>
                <a:cs typeface="ThaiSans Neue SemBd" pitchFamily="2" charset="-34"/>
              </a:rPr>
              <a:t>เพิ่มคุณภาพงานวิจัย </a:t>
            </a:r>
          </a:p>
          <a:p>
            <a:r>
              <a:rPr lang="th-TH" sz="2400" dirty="0" smtClean="0">
                <a:latin typeface="ThaiSans Neue SemBd" pitchFamily="2" charset="-34"/>
                <a:cs typeface="ThaiSans Neue SemBd" pitchFamily="2" charset="-34"/>
              </a:rPr>
              <a:t>โดย </a:t>
            </a:r>
            <a:r>
              <a:rPr lang="th-TH" sz="2400" dirty="0" smtClean="0">
                <a:latin typeface="ThaiSans Neue SemBd" pitchFamily="2" charset="-34"/>
                <a:cs typeface="ThaiSans Neue SemBd" pitchFamily="2" charset="-34"/>
              </a:rPr>
              <a:t>รศ.</a:t>
            </a:r>
            <a:r>
              <a:rPr lang="th-TH" sz="2400" dirty="0">
                <a:latin typeface="ThaiSans Neue SemBd" pitchFamily="2" charset="-34"/>
                <a:cs typeface="ThaiSans Neue SemBd" pitchFamily="2" charset="-34"/>
              </a:rPr>
              <a:t>ดร.พูลพงศ์ สุขสว่าง อาจารย์ประจำหน่วยวิจัยวิทยาการปัญญาและนวัตกรรม มหาวิทยาลัย</a:t>
            </a:r>
            <a:r>
              <a:rPr lang="th-TH" sz="2400" dirty="0" smtClean="0">
                <a:latin typeface="ThaiSans Neue SemBd" pitchFamily="2" charset="-34"/>
                <a:cs typeface="ThaiSans Neue SemBd" pitchFamily="2" charset="-34"/>
              </a:rPr>
              <a:t>บูรพา</a:t>
            </a:r>
          </a:p>
          <a:p>
            <a:endParaRPr lang="th-TH" sz="2400" dirty="0">
              <a:latin typeface="ThaiSans Neue SemBd" pitchFamily="2" charset="-34"/>
              <a:cs typeface="ThaiSans Neue SemBd" pitchFamily="2" charset="-34"/>
            </a:endParaRPr>
          </a:p>
          <a:p>
            <a:endParaRPr lang="th-TH" sz="2400" dirty="0" smtClean="0">
              <a:latin typeface="ThaiSans Neue SemBd" pitchFamily="2" charset="-34"/>
              <a:cs typeface="ThaiSans Neue SemBd" pitchFamily="2" charset="-34"/>
            </a:endParaRPr>
          </a:p>
          <a:p>
            <a:endParaRPr lang="th-TH" sz="2400" dirty="0">
              <a:latin typeface="ThaiSans Neue SemBd" pitchFamily="2" charset="-34"/>
              <a:cs typeface="ThaiSans Neue SemBd" pitchFamily="2" charset="-34"/>
            </a:endParaRPr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4117240" y="1948875"/>
            <a:ext cx="85389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26116" y="1544815"/>
            <a:ext cx="4755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accent4">
                    <a:lumMod val="75000"/>
                  </a:schemeClr>
                </a:solidFill>
                <a:latin typeface="ThaiSans Neue Black" pitchFamily="2" charset="-34"/>
                <a:cs typeface="ThaiSans Neue Black" pitchFamily="2" charset="-34"/>
              </a:rPr>
              <a:t>การแก้ไขปัญหา</a:t>
            </a:r>
            <a:r>
              <a:rPr lang="th-TH" sz="2000" b="1" dirty="0">
                <a:solidFill>
                  <a:schemeClr val="accent4">
                    <a:lumMod val="75000"/>
                  </a:schemeClr>
                </a:solidFill>
                <a:latin typeface="ThaiSans Neue Black" pitchFamily="2" charset="-34"/>
                <a:cs typeface="ThaiSans Neue Black" pitchFamily="2" charset="-34"/>
              </a:rPr>
              <a:t>ทางสถิติเพื่อใช้ในการ</a:t>
            </a:r>
            <a:r>
              <a:rPr lang="th-TH" sz="2000" b="1" dirty="0" smtClean="0">
                <a:solidFill>
                  <a:schemeClr val="accent4">
                    <a:lumMod val="75000"/>
                  </a:schemeClr>
                </a:solidFill>
                <a:latin typeface="ThaiSans Neue Black" pitchFamily="2" charset="-34"/>
                <a:cs typeface="ThaiSans Neue Black" pitchFamily="2" charset="-34"/>
              </a:rPr>
              <a:t>พัฒนาโครงการ</a:t>
            </a:r>
            <a:endParaRPr lang="th-TH" sz="2000" b="1" dirty="0">
              <a:solidFill>
                <a:schemeClr val="accent4">
                  <a:lumMod val="75000"/>
                </a:schemeClr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pic>
        <p:nvPicPr>
          <p:cNvPr id="2050" name="Picture 2" descr="F:\การจัดประชุม Team online\พูลพ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93" y="731488"/>
            <a:ext cx="3273912" cy="32739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4109756" y="1186849"/>
            <a:ext cx="357083" cy="357966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TextBox 64"/>
          <p:cNvSpPr txBox="1"/>
          <p:nvPr/>
        </p:nvSpPr>
        <p:spPr>
          <a:xfrm>
            <a:off x="1519732" y="3967283"/>
            <a:ext cx="3928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accent4">
                    <a:lumMod val="75000"/>
                  </a:schemeClr>
                </a:solidFill>
                <a:latin typeface="ThaiSans Neue Black" pitchFamily="2" charset="-34"/>
                <a:cs typeface="ThaiSans Neue Black" pitchFamily="2" charset="-34"/>
              </a:rPr>
              <a:t>สื่อการเรียนรู้สถิติเพื่อการวิจัย 20 หน่วย</a:t>
            </a:r>
            <a:endParaRPr lang="th-TH" sz="2000" b="1" dirty="0">
              <a:solidFill>
                <a:schemeClr val="accent4">
                  <a:lumMod val="75000"/>
                </a:schemeClr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494331" y="4484450"/>
            <a:ext cx="48090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993366"/>
                </a:solidFill>
                <a:latin typeface="ThaiSans Neue Light" pitchFamily="2" charset="-34"/>
                <a:cs typeface="ThaiSans Neue Light" pitchFamily="2" charset="-34"/>
              </a:rPr>
              <a:t>สถิติพื้นฐานเพื่อการทำวิจัยเชิงพื้นที่เบื้องต้นประกอบด้วย </a:t>
            </a:r>
            <a:endParaRPr lang="en-US" sz="2000" b="1" dirty="0" smtClean="0">
              <a:solidFill>
                <a:srgbClr val="993366"/>
              </a:solidFill>
              <a:latin typeface="ThaiSans Neue Light" pitchFamily="2" charset="-34"/>
              <a:cs typeface="ThaiSans Neue Light" pitchFamily="2" charset="-34"/>
            </a:endParaRPr>
          </a:p>
          <a:p>
            <a:r>
              <a:rPr lang="en-US" sz="2000" b="1" dirty="0" smtClean="0">
                <a:solidFill>
                  <a:srgbClr val="993366"/>
                </a:solidFill>
                <a:latin typeface="ThaiSans Neue Light" pitchFamily="2" charset="-34"/>
                <a:cs typeface="ThaiSans Neue Light" pitchFamily="2" charset="-34"/>
              </a:rPr>
              <a:t>t-</a:t>
            </a:r>
            <a:r>
              <a:rPr lang="en-US" sz="2000" b="1" dirty="0" err="1" smtClean="0">
                <a:solidFill>
                  <a:srgbClr val="993366"/>
                </a:solidFill>
                <a:latin typeface="ThaiSans Neue Light" pitchFamily="2" charset="-34"/>
                <a:cs typeface="ThaiSans Neue Light" pitchFamily="2" charset="-34"/>
              </a:rPr>
              <a:t>test,anova,corelation,regression</a:t>
            </a:r>
            <a:r>
              <a:rPr lang="en-US" sz="2000" b="1" dirty="0" smtClean="0">
                <a:solidFill>
                  <a:srgbClr val="993366"/>
                </a:solidFill>
                <a:latin typeface="ThaiSans Neue Light" pitchFamily="2" charset="-34"/>
                <a:cs typeface="ThaiSans Neue Light" pitchFamily="2" charset="-34"/>
              </a:rPr>
              <a:t> </a:t>
            </a:r>
            <a:endParaRPr lang="en-US" sz="2000" b="1" dirty="0">
              <a:solidFill>
                <a:srgbClr val="993366"/>
              </a:solidFill>
              <a:latin typeface="ThaiSans Neue Light" pitchFamily="2" charset="-34"/>
              <a:cs typeface="ThaiSans Neue Light" pitchFamily="2" charset="-34"/>
            </a:endParaRPr>
          </a:p>
        </p:txBody>
      </p:sp>
      <p:cxnSp>
        <p:nvCxnSpPr>
          <p:cNvPr id="66" name="ตัวเชื่อมต่อตรง 65"/>
          <p:cNvCxnSpPr/>
          <p:nvPr/>
        </p:nvCxnSpPr>
        <p:spPr>
          <a:xfrm>
            <a:off x="1299098" y="4468243"/>
            <a:ext cx="0" cy="6463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ตัวเชื่อมต่อตรง 67"/>
          <p:cNvCxnSpPr/>
          <p:nvPr/>
        </p:nvCxnSpPr>
        <p:spPr>
          <a:xfrm>
            <a:off x="1299098" y="5359400"/>
            <a:ext cx="0" cy="1041400"/>
          </a:xfrm>
          <a:prstGeom prst="line">
            <a:avLst/>
          </a:prstGeom>
          <a:ln w="57150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สี่เหลี่ยมผืนผ้า 68"/>
          <p:cNvSpPr/>
          <p:nvPr/>
        </p:nvSpPr>
        <p:spPr>
          <a:xfrm>
            <a:off x="1495029" y="5267681"/>
            <a:ext cx="4273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accent6">
                    <a:lumMod val="50000"/>
                  </a:schemeClr>
                </a:solidFill>
                <a:latin typeface="ThaiSans Neue Light" pitchFamily="2" charset="-34"/>
                <a:cs typeface="ThaiSans Neue Light" pitchFamily="2" charset="-34"/>
              </a:rPr>
              <a:t>สถิติขั้นสูงเพื่อการสร้างโมเดล และการหาความสัมพันธ์ขององค์ประกอบต่างๆในการวิจัยเชิงพื้นที่ ประกอบด้วย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haiSans Neue Light" pitchFamily="2" charset="-34"/>
                <a:cs typeface="ThaiSans Neue Light" pitchFamily="2" charset="-34"/>
              </a:rPr>
              <a:t>exploratory factor analysis confirmatory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haiSans Neue Light" pitchFamily="2" charset="-34"/>
                <a:cs typeface="ThaiSans Neue Light" pitchFamily="2" charset="-34"/>
              </a:rPr>
              <a:t>factor analysis,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haiSans Neue Light" pitchFamily="2" charset="-34"/>
                <a:cs typeface="ThaiSans Neue Light" pitchFamily="2" charset="-34"/>
              </a:rPr>
              <a:t>SEM,path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haiSans Neue Light" pitchFamily="2" charset="-34"/>
                <a:cs typeface="ThaiSans Neue Light" pitchFamily="2" charset="-34"/>
              </a:rPr>
              <a:t> analysis</a:t>
            </a:r>
          </a:p>
        </p:txBody>
      </p:sp>
      <p:sp>
        <p:nvSpPr>
          <p:cNvPr id="70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6347540" y="440024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TextBox 70"/>
          <p:cNvSpPr txBox="1"/>
          <p:nvPr/>
        </p:nvSpPr>
        <p:spPr>
          <a:xfrm>
            <a:off x="6932063" y="4432440"/>
            <a:ext cx="1088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accent4">
                    <a:lumMod val="75000"/>
                  </a:schemeClr>
                </a:solidFill>
                <a:latin typeface="ThaiSans Neue Black" pitchFamily="2" charset="-34"/>
                <a:cs typeface="ThaiSans Neue Black" pitchFamily="2" charset="-34"/>
              </a:rPr>
              <a:t>ช่วงเช้า</a:t>
            </a:r>
            <a:endParaRPr lang="th-TH" sz="2000" b="1" dirty="0">
              <a:solidFill>
                <a:schemeClr val="accent4">
                  <a:lumMod val="75000"/>
                </a:schemeClr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77" name="สี่เหลี่ยมผืนผ้า 76"/>
          <p:cNvSpPr/>
          <p:nvPr/>
        </p:nvSpPr>
        <p:spPr>
          <a:xfrm>
            <a:off x="6968607" y="4829493"/>
            <a:ext cx="50503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accent3">
                    <a:lumMod val="50000"/>
                  </a:schemeClr>
                </a:solidFill>
                <a:latin typeface="ThaiSans Neue ExtBd" pitchFamily="2" charset="-34"/>
                <a:cs typeface="ThaiSans Neue ExtBd" pitchFamily="2" charset="-34"/>
              </a:rPr>
              <a:t>ถาม-ตอบ การเลือกใช้สถิติที่เหมาสมกับการพัฒนาโครงการวิจัยแต่ละประเภท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ThaiSans Neue ExtBd" pitchFamily="2" charset="-34"/>
              <a:cs typeface="ThaiSans Neue ExtBd" pitchFamily="2" charset="-34"/>
            </a:endParaRPr>
          </a:p>
        </p:txBody>
      </p: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6368245" y="5668647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TextBox 28"/>
          <p:cNvSpPr txBox="1"/>
          <p:nvPr/>
        </p:nvSpPr>
        <p:spPr>
          <a:xfrm>
            <a:off x="6952768" y="5700838"/>
            <a:ext cx="3942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accent4">
                    <a:lumMod val="75000"/>
                  </a:schemeClr>
                </a:solidFill>
                <a:latin typeface="ThaiSans Neue Black" pitchFamily="2" charset="-34"/>
                <a:cs typeface="ThaiSans Neue Black" pitchFamily="2" charset="-34"/>
              </a:rPr>
              <a:t>ช่วงบ่าย-การจับกลุ่มพัฒนาชุดโครงการ</a:t>
            </a:r>
          </a:p>
          <a:p>
            <a:endParaRPr lang="th-TH" sz="2000" b="1" dirty="0">
              <a:solidFill>
                <a:schemeClr val="accent4">
                  <a:lumMod val="75000"/>
                </a:schemeClr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cxnSp>
        <p:nvCxnSpPr>
          <p:cNvPr id="30" name="ตัวเชื่อมต่อตรง 29"/>
          <p:cNvCxnSpPr/>
          <p:nvPr/>
        </p:nvCxnSpPr>
        <p:spPr>
          <a:xfrm>
            <a:off x="6004448" y="4353095"/>
            <a:ext cx="0" cy="1847680"/>
          </a:xfrm>
          <a:prstGeom prst="line">
            <a:avLst/>
          </a:prstGeom>
          <a:ln w="57150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1043312" y="3933825"/>
            <a:ext cx="476420" cy="4764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5" name="รูปภาพ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841" y="4879436"/>
            <a:ext cx="2096498" cy="268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สี่เหลี่ยมผืนผ้ามุมมน 37"/>
          <p:cNvSpPr/>
          <p:nvPr/>
        </p:nvSpPr>
        <p:spPr>
          <a:xfrm>
            <a:off x="1087112" y="377743"/>
            <a:ext cx="10556507" cy="4268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3" name="Rounded Rectangle 17">
            <a:extLst>
              <a:ext uri="{FF2B5EF4-FFF2-40B4-BE49-F238E27FC236}">
                <a16:creationId xmlns:a16="http://schemas.microsoft.com/office/drawing/2014/main" id="{616394BB-9ED8-4C6B-9C40-04CD236EB244}"/>
              </a:ext>
            </a:extLst>
          </p:cNvPr>
          <p:cNvSpPr/>
          <p:nvPr/>
        </p:nvSpPr>
        <p:spPr>
          <a:xfrm rot="10800000" flipH="1" flipV="1">
            <a:off x="512493" y="-85725"/>
            <a:ext cx="235726" cy="7010399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8" name="TextBox 87"/>
          <p:cNvSpPr txBox="1"/>
          <p:nvPr/>
        </p:nvSpPr>
        <p:spPr>
          <a:xfrm>
            <a:off x="1450974" y="2337891"/>
            <a:ext cx="4645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aiSans Neue SemBd" pitchFamily="2" charset="-34"/>
                <a:cs typeface="ThaiSans Neue SemBd" pitchFamily="2" charset="-34"/>
              </a:rPr>
              <a:t>นำเสนอ</a:t>
            </a:r>
            <a:r>
              <a:rPr lang="th-TH" sz="2400" dirty="0">
                <a:latin typeface="ThaiSans Neue SemBd" pitchFamily="2" charset="-34"/>
                <a:cs typeface="ThaiSans Neue SemBd" pitchFamily="2" charset="-34"/>
              </a:rPr>
              <a:t>ชุดโครงการ </a:t>
            </a:r>
            <a:r>
              <a:rPr lang="th-TH" sz="2400" dirty="0" smtClean="0">
                <a:latin typeface="ThaiSans Neue SemBd" pitchFamily="2" charset="-34"/>
                <a:cs typeface="ThaiSans Neue SemBd" pitchFamily="2" charset="-34"/>
              </a:rPr>
              <a:t>กับทีมงานผู้ทรงคุณวุฒิ </a:t>
            </a:r>
          </a:p>
          <a:p>
            <a:r>
              <a:rPr lang="th-TH" sz="2400" dirty="0" smtClean="0">
                <a:latin typeface="ThaiSans Neue SemBd" pitchFamily="2" charset="-34"/>
                <a:cs typeface="ThaiSans Neue SemBd" pitchFamily="2" charset="-34"/>
              </a:rPr>
              <a:t>อาจารย์</a:t>
            </a:r>
            <a:r>
              <a:rPr lang="th-TH" sz="2400" dirty="0" err="1">
                <a:latin typeface="ThaiSans Neue SemBd" pitchFamily="2" charset="-34"/>
                <a:cs typeface="ThaiSans Neue SemBd" pitchFamily="2" charset="-34"/>
              </a:rPr>
              <a:t>สุนัน</a:t>
            </a:r>
            <a:r>
              <a:rPr lang="th-TH" sz="2400" dirty="0">
                <a:latin typeface="ThaiSans Neue SemBd" pitchFamily="2" charset="-34"/>
                <a:cs typeface="ThaiSans Neue SemBd" pitchFamily="2" charset="-34"/>
              </a:rPr>
              <a:t>ทา </a:t>
            </a:r>
            <a:r>
              <a:rPr lang="th-TH" sz="2400" dirty="0" err="1">
                <a:latin typeface="ThaiSans Neue SemBd" pitchFamily="2" charset="-34"/>
                <a:cs typeface="ThaiSans Neue SemBd" pitchFamily="2" charset="-34"/>
              </a:rPr>
              <a:t>สมพงษ์</a:t>
            </a:r>
            <a:r>
              <a:rPr lang="th-TH" sz="2400" dirty="0">
                <a:latin typeface="ThaiSans Neue SemBd" pitchFamily="2" charset="-34"/>
                <a:cs typeface="ThaiSans Neue SemBd" pitchFamily="2" charset="-34"/>
              </a:rPr>
              <a:t> </a:t>
            </a:r>
            <a:r>
              <a:rPr lang="th-TH" sz="2400" dirty="0" smtClean="0">
                <a:latin typeface="ThaiSans Neue SemBd" pitchFamily="2" charset="-34"/>
                <a:cs typeface="ThaiSans Neue SemBd" pitchFamily="2" charset="-34"/>
              </a:rPr>
              <a:t>จาก สำนัก</a:t>
            </a:r>
            <a:r>
              <a:rPr lang="th-TH" sz="2400" dirty="0">
                <a:latin typeface="ThaiSans Neue SemBd" pitchFamily="2" charset="-34"/>
                <a:cs typeface="ThaiSans Neue SemBd" pitchFamily="2" charset="-34"/>
              </a:rPr>
              <a:t>งานวิจัยแห่งชาติ (</a:t>
            </a:r>
            <a:r>
              <a:rPr lang="th-TH" sz="2400" dirty="0" err="1">
                <a:latin typeface="ThaiSans Neue SemBd" pitchFamily="2" charset="-34"/>
                <a:cs typeface="ThaiSans Neue SemBd" pitchFamily="2" charset="-34"/>
              </a:rPr>
              <a:t>วช</a:t>
            </a:r>
            <a:r>
              <a:rPr lang="th-TH" sz="2400" dirty="0">
                <a:latin typeface="ThaiSans Neue SemBd" pitchFamily="2" charset="-34"/>
                <a:cs typeface="ThaiSans Neue SemBd" pitchFamily="2" charset="-34"/>
              </a:rPr>
              <a:t>.</a:t>
            </a:r>
            <a:r>
              <a:rPr lang="th-TH" sz="2400" dirty="0" smtClean="0">
                <a:latin typeface="ThaiSans Neue SemBd" pitchFamily="2" charset="-34"/>
                <a:cs typeface="ThaiSans Neue SemBd" pitchFamily="2" charset="-34"/>
              </a:rPr>
              <a:t>)</a:t>
            </a:r>
            <a:endParaRPr lang="th-TH" sz="2400" dirty="0">
              <a:latin typeface="ThaiSans Neue SemBd" pitchFamily="2" charset="-34"/>
              <a:cs typeface="ThaiSans Neue SemBd" pitchFamily="2" charset="-34"/>
            </a:endParaRPr>
          </a:p>
        </p:txBody>
      </p:sp>
      <p:grpSp>
        <p:nvGrpSpPr>
          <p:cNvPr id="17" name="กลุ่ม 16"/>
          <p:cNvGrpSpPr/>
          <p:nvPr/>
        </p:nvGrpSpPr>
        <p:grpSpPr>
          <a:xfrm>
            <a:off x="5643126" y="1852383"/>
            <a:ext cx="2329933" cy="1665574"/>
            <a:chOff x="6487312" y="4560981"/>
            <a:chExt cx="2329933" cy="16655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2" name="กลุ่ม 11"/>
            <p:cNvGrpSpPr/>
            <p:nvPr/>
          </p:nvGrpSpPr>
          <p:grpSpPr>
            <a:xfrm>
              <a:off x="6487312" y="4560981"/>
              <a:ext cx="1665574" cy="1665574"/>
              <a:chOff x="6240855" y="3718696"/>
              <a:chExt cx="1665574" cy="1665574"/>
            </a:xfrm>
          </p:grpSpPr>
          <p:sp>
            <p:nvSpPr>
              <p:cNvPr id="11" name="วงรี 10"/>
              <p:cNvSpPr/>
              <p:nvPr/>
            </p:nvSpPr>
            <p:spPr>
              <a:xfrm>
                <a:off x="6240855" y="3718696"/>
                <a:ext cx="1665574" cy="166557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993366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0" name="กลุ่ม 9"/>
              <p:cNvGrpSpPr/>
              <p:nvPr/>
            </p:nvGrpSpPr>
            <p:grpSpPr>
              <a:xfrm>
                <a:off x="6506876" y="3843450"/>
                <a:ext cx="1130420" cy="1377254"/>
                <a:chOff x="6370255" y="3973998"/>
                <a:chExt cx="569135" cy="693409"/>
              </a:xfrm>
            </p:grpSpPr>
            <p:sp>
              <p:nvSpPr>
                <p:cNvPr id="90" name="Round Same Side Corner Rectangle 8">
                  <a:extLst>
                    <a:ext uri="{FF2B5EF4-FFF2-40B4-BE49-F238E27FC236}">
                      <a16:creationId xmlns:a16="http://schemas.microsoft.com/office/drawing/2014/main" id="{DB67113F-D303-42DA-95BD-610BBED8BE92}"/>
                    </a:ext>
                  </a:extLst>
                </p:cNvPr>
                <p:cNvSpPr/>
                <p:nvPr/>
              </p:nvSpPr>
              <p:spPr>
                <a:xfrm>
                  <a:off x="6370255" y="4005540"/>
                  <a:ext cx="251302" cy="661867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7" name="Round Same Side Corner Rectangle 8">
                  <a:extLst>
                    <a:ext uri="{FF2B5EF4-FFF2-40B4-BE49-F238E27FC236}">
                      <a16:creationId xmlns:a16="http://schemas.microsoft.com/office/drawing/2014/main" id="{DB67113F-D303-42DA-95BD-610BBED8BE92}"/>
                    </a:ext>
                  </a:extLst>
                </p:cNvPr>
                <p:cNvSpPr/>
                <p:nvPr/>
              </p:nvSpPr>
              <p:spPr>
                <a:xfrm>
                  <a:off x="6522655" y="3973998"/>
                  <a:ext cx="251302" cy="661867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rgbClr val="9933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98" name="Round Same Side Corner Rectangle 8">
                  <a:extLst>
                    <a:ext uri="{FF2B5EF4-FFF2-40B4-BE49-F238E27FC236}">
                      <a16:creationId xmlns:a16="http://schemas.microsoft.com/office/drawing/2014/main" id="{DB67113F-D303-42DA-95BD-610BBED8BE92}"/>
                    </a:ext>
                  </a:extLst>
                </p:cNvPr>
                <p:cNvSpPr/>
                <p:nvPr/>
              </p:nvSpPr>
              <p:spPr>
                <a:xfrm>
                  <a:off x="6688088" y="4002573"/>
                  <a:ext cx="251302" cy="661867"/>
                </a:xfrm>
                <a:custGeom>
                  <a:avLst/>
                  <a:gdLst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8887 w 1489775"/>
                    <a:gd name="connsiteY10" fmla="*/ 2305078 h 3923699"/>
                    <a:gd name="connsiteX11" fmla="*/ 1151853 w 1489775"/>
                    <a:gd name="connsiteY11" fmla="*/ 3743699 h 3923699"/>
                    <a:gd name="connsiteX12" fmla="*/ 971853 w 1489775"/>
                    <a:gd name="connsiteY12" fmla="*/ 3923699 h 3923699"/>
                    <a:gd name="connsiteX13" fmla="*/ 791853 w 1489775"/>
                    <a:gd name="connsiteY13" fmla="*/ 3743699 h 3923699"/>
                    <a:gd name="connsiteX14" fmla="*/ 791853 w 1489775"/>
                    <a:gd name="connsiteY14" fmla="*/ 2305078 h 3923699"/>
                    <a:gd name="connsiteX15" fmla="*/ 683854 w 1489775"/>
                    <a:gd name="connsiteY15" fmla="*/ 2305078 h 3923699"/>
                    <a:gd name="connsiteX16" fmla="*/ 683854 w 1489775"/>
                    <a:gd name="connsiteY16" fmla="*/ 3743698 h 3923699"/>
                    <a:gd name="connsiteX17" fmla="*/ 503854 w 1489775"/>
                    <a:gd name="connsiteY17" fmla="*/ 3923698 h 3923699"/>
                    <a:gd name="connsiteX18" fmla="*/ 323854 w 1489775"/>
                    <a:gd name="connsiteY18" fmla="*/ 3743698 h 3923699"/>
                    <a:gd name="connsiteX19" fmla="*/ 323854 w 1489775"/>
                    <a:gd name="connsiteY19" fmla="*/ 2238914 h 3923699"/>
                    <a:gd name="connsiteX20" fmla="*/ 330887 w 1489775"/>
                    <a:gd name="connsiteY20" fmla="*/ 2238914 h 3923699"/>
                    <a:gd name="connsiteX21" fmla="*/ 330887 w 1489775"/>
                    <a:gd name="connsiteY21" fmla="*/ 1390678 h 3923699"/>
                    <a:gd name="connsiteX22" fmla="*/ 288033 w 1489775"/>
                    <a:gd name="connsiteY22" fmla="*/ 1390678 h 3923699"/>
                    <a:gd name="connsiteX23" fmla="*/ 288033 w 1489775"/>
                    <a:gd name="connsiteY23" fmla="*/ 2063902 h 3923699"/>
                    <a:gd name="connsiteX24" fmla="*/ 144017 w 1489775"/>
                    <a:gd name="connsiteY24" fmla="*/ 2207918 h 3923699"/>
                    <a:gd name="connsiteX25" fmla="*/ 1 w 1489775"/>
                    <a:gd name="connsiteY25" fmla="*/ 2063902 h 3923699"/>
                    <a:gd name="connsiteX26" fmla="*/ 1 w 1489775"/>
                    <a:gd name="connsiteY26" fmla="*/ 1390678 h 3923699"/>
                    <a:gd name="connsiteX27" fmla="*/ 0 w 1489775"/>
                    <a:gd name="connsiteY27" fmla="*/ 1390678 h 3923699"/>
                    <a:gd name="connsiteX28" fmla="*/ 0 w 1489775"/>
                    <a:gd name="connsiteY28" fmla="*/ 1030958 h 3923699"/>
                    <a:gd name="connsiteX29" fmla="*/ 280204 w 1489775"/>
                    <a:gd name="connsiteY29" fmla="*/ 750754 h 3923699"/>
                    <a:gd name="connsiteX30" fmla="*/ 744888 w 1489775"/>
                    <a:gd name="connsiteY30" fmla="*/ 0 h 3923699"/>
                    <a:gd name="connsiteX31" fmla="*/ 1082199 w 1489775"/>
                    <a:gd name="connsiteY31" fmla="*/ 337311 h 3923699"/>
                    <a:gd name="connsiteX32" fmla="*/ 744888 w 1489775"/>
                    <a:gd name="connsiteY32" fmla="*/ 674622 h 3923699"/>
                    <a:gd name="connsiteX33" fmla="*/ 407577 w 1489775"/>
                    <a:gd name="connsiteY33" fmla="*/ 337311 h 3923699"/>
                    <a:gd name="connsiteX34" fmla="*/ 744888 w 1489775"/>
                    <a:gd name="connsiteY34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2238914 h 3923699"/>
                    <a:gd name="connsiteX20" fmla="*/ 330887 w 1489775"/>
                    <a:gd name="connsiteY20" fmla="*/ 1390678 h 3923699"/>
                    <a:gd name="connsiteX21" fmla="*/ 288033 w 1489775"/>
                    <a:gd name="connsiteY21" fmla="*/ 1390678 h 3923699"/>
                    <a:gd name="connsiteX22" fmla="*/ 288033 w 1489775"/>
                    <a:gd name="connsiteY22" fmla="*/ 2063902 h 3923699"/>
                    <a:gd name="connsiteX23" fmla="*/ 144017 w 1489775"/>
                    <a:gd name="connsiteY23" fmla="*/ 2207918 h 3923699"/>
                    <a:gd name="connsiteX24" fmla="*/ 1 w 1489775"/>
                    <a:gd name="connsiteY24" fmla="*/ 2063902 h 3923699"/>
                    <a:gd name="connsiteX25" fmla="*/ 1 w 1489775"/>
                    <a:gd name="connsiteY25" fmla="*/ 1390678 h 3923699"/>
                    <a:gd name="connsiteX26" fmla="*/ 0 w 1489775"/>
                    <a:gd name="connsiteY26" fmla="*/ 1390678 h 3923699"/>
                    <a:gd name="connsiteX27" fmla="*/ 0 w 1489775"/>
                    <a:gd name="connsiteY27" fmla="*/ 1030958 h 3923699"/>
                    <a:gd name="connsiteX28" fmla="*/ 280204 w 1489775"/>
                    <a:gd name="connsiteY28" fmla="*/ 750754 h 3923699"/>
                    <a:gd name="connsiteX29" fmla="*/ 744888 w 1489775"/>
                    <a:gd name="connsiteY29" fmla="*/ 0 h 3923699"/>
                    <a:gd name="connsiteX30" fmla="*/ 1082199 w 1489775"/>
                    <a:gd name="connsiteY30" fmla="*/ 337311 h 3923699"/>
                    <a:gd name="connsiteX31" fmla="*/ 744888 w 1489775"/>
                    <a:gd name="connsiteY31" fmla="*/ 674622 h 3923699"/>
                    <a:gd name="connsiteX32" fmla="*/ 407577 w 1489775"/>
                    <a:gd name="connsiteY32" fmla="*/ 337311 h 3923699"/>
                    <a:gd name="connsiteX33" fmla="*/ 744888 w 1489775"/>
                    <a:gd name="connsiteY33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23854 w 1489775"/>
                    <a:gd name="connsiteY18" fmla="*/ 2238914 h 3923699"/>
                    <a:gd name="connsiteX19" fmla="*/ 330887 w 1489775"/>
                    <a:gd name="connsiteY19" fmla="*/ 1390678 h 3923699"/>
                    <a:gd name="connsiteX20" fmla="*/ 288033 w 1489775"/>
                    <a:gd name="connsiteY20" fmla="*/ 1390678 h 3923699"/>
                    <a:gd name="connsiteX21" fmla="*/ 288033 w 1489775"/>
                    <a:gd name="connsiteY21" fmla="*/ 2063902 h 3923699"/>
                    <a:gd name="connsiteX22" fmla="*/ 144017 w 1489775"/>
                    <a:gd name="connsiteY22" fmla="*/ 2207918 h 3923699"/>
                    <a:gd name="connsiteX23" fmla="*/ 1 w 1489775"/>
                    <a:gd name="connsiteY23" fmla="*/ 2063902 h 3923699"/>
                    <a:gd name="connsiteX24" fmla="*/ 1 w 1489775"/>
                    <a:gd name="connsiteY24" fmla="*/ 1390678 h 3923699"/>
                    <a:gd name="connsiteX25" fmla="*/ 0 w 1489775"/>
                    <a:gd name="connsiteY25" fmla="*/ 1390678 h 3923699"/>
                    <a:gd name="connsiteX26" fmla="*/ 0 w 1489775"/>
                    <a:gd name="connsiteY26" fmla="*/ 1030958 h 3923699"/>
                    <a:gd name="connsiteX27" fmla="*/ 280204 w 1489775"/>
                    <a:gd name="connsiteY27" fmla="*/ 750754 h 3923699"/>
                    <a:gd name="connsiteX28" fmla="*/ 744888 w 1489775"/>
                    <a:gd name="connsiteY28" fmla="*/ 0 h 3923699"/>
                    <a:gd name="connsiteX29" fmla="*/ 1082199 w 1489775"/>
                    <a:gd name="connsiteY29" fmla="*/ 337311 h 3923699"/>
                    <a:gd name="connsiteX30" fmla="*/ 744888 w 1489775"/>
                    <a:gd name="connsiteY30" fmla="*/ 674622 h 3923699"/>
                    <a:gd name="connsiteX31" fmla="*/ 407577 w 1489775"/>
                    <a:gd name="connsiteY31" fmla="*/ 337311 h 3923699"/>
                    <a:gd name="connsiteX32" fmla="*/ 744888 w 1489775"/>
                    <a:gd name="connsiteY32" fmla="*/ 0 h 3923699"/>
                    <a:gd name="connsiteX0" fmla="*/ 280204 w 1489775"/>
                    <a:gd name="connsiteY0" fmla="*/ 750754 h 3923699"/>
                    <a:gd name="connsiteX1" fmla="*/ 1209570 w 1489775"/>
                    <a:gd name="connsiteY1" fmla="*/ 750754 h 3923699"/>
                    <a:gd name="connsiteX2" fmla="*/ 1489774 w 1489775"/>
                    <a:gd name="connsiteY2" fmla="*/ 1030958 h 3923699"/>
                    <a:gd name="connsiteX3" fmla="*/ 1489774 w 1489775"/>
                    <a:gd name="connsiteY3" fmla="*/ 1293518 h 3923699"/>
                    <a:gd name="connsiteX4" fmla="*/ 1489775 w 1489775"/>
                    <a:gd name="connsiteY4" fmla="*/ 1293518 h 3923699"/>
                    <a:gd name="connsiteX5" fmla="*/ 1489775 w 1489775"/>
                    <a:gd name="connsiteY5" fmla="*/ 2063902 h 3923699"/>
                    <a:gd name="connsiteX6" fmla="*/ 1345759 w 1489775"/>
                    <a:gd name="connsiteY6" fmla="*/ 2207918 h 3923699"/>
                    <a:gd name="connsiteX7" fmla="*/ 1201743 w 1489775"/>
                    <a:gd name="connsiteY7" fmla="*/ 2063902 h 3923699"/>
                    <a:gd name="connsiteX8" fmla="*/ 1201743 w 1489775"/>
                    <a:gd name="connsiteY8" fmla="*/ 1390678 h 3923699"/>
                    <a:gd name="connsiteX9" fmla="*/ 1158887 w 1489775"/>
                    <a:gd name="connsiteY9" fmla="*/ 1390678 h 3923699"/>
                    <a:gd name="connsiteX10" fmla="*/ 1151853 w 1489775"/>
                    <a:gd name="connsiteY10" fmla="*/ 3743699 h 3923699"/>
                    <a:gd name="connsiteX11" fmla="*/ 971853 w 1489775"/>
                    <a:gd name="connsiteY11" fmla="*/ 3923699 h 3923699"/>
                    <a:gd name="connsiteX12" fmla="*/ 791853 w 1489775"/>
                    <a:gd name="connsiteY12" fmla="*/ 3743699 h 3923699"/>
                    <a:gd name="connsiteX13" fmla="*/ 791853 w 1489775"/>
                    <a:gd name="connsiteY13" fmla="*/ 2305078 h 3923699"/>
                    <a:gd name="connsiteX14" fmla="*/ 683854 w 1489775"/>
                    <a:gd name="connsiteY14" fmla="*/ 2305078 h 3923699"/>
                    <a:gd name="connsiteX15" fmla="*/ 683854 w 1489775"/>
                    <a:gd name="connsiteY15" fmla="*/ 3743698 h 3923699"/>
                    <a:gd name="connsiteX16" fmla="*/ 503854 w 1489775"/>
                    <a:gd name="connsiteY16" fmla="*/ 3923698 h 3923699"/>
                    <a:gd name="connsiteX17" fmla="*/ 323854 w 1489775"/>
                    <a:gd name="connsiteY17" fmla="*/ 3743698 h 3923699"/>
                    <a:gd name="connsiteX18" fmla="*/ 330887 w 1489775"/>
                    <a:gd name="connsiteY18" fmla="*/ 1390678 h 3923699"/>
                    <a:gd name="connsiteX19" fmla="*/ 288033 w 1489775"/>
                    <a:gd name="connsiteY19" fmla="*/ 1390678 h 3923699"/>
                    <a:gd name="connsiteX20" fmla="*/ 288033 w 1489775"/>
                    <a:gd name="connsiteY20" fmla="*/ 2063902 h 3923699"/>
                    <a:gd name="connsiteX21" fmla="*/ 144017 w 1489775"/>
                    <a:gd name="connsiteY21" fmla="*/ 2207918 h 3923699"/>
                    <a:gd name="connsiteX22" fmla="*/ 1 w 1489775"/>
                    <a:gd name="connsiteY22" fmla="*/ 2063902 h 3923699"/>
                    <a:gd name="connsiteX23" fmla="*/ 1 w 1489775"/>
                    <a:gd name="connsiteY23" fmla="*/ 1390678 h 3923699"/>
                    <a:gd name="connsiteX24" fmla="*/ 0 w 1489775"/>
                    <a:gd name="connsiteY24" fmla="*/ 1390678 h 3923699"/>
                    <a:gd name="connsiteX25" fmla="*/ 0 w 1489775"/>
                    <a:gd name="connsiteY25" fmla="*/ 1030958 h 3923699"/>
                    <a:gd name="connsiteX26" fmla="*/ 280204 w 1489775"/>
                    <a:gd name="connsiteY26" fmla="*/ 750754 h 3923699"/>
                    <a:gd name="connsiteX27" fmla="*/ 744888 w 1489775"/>
                    <a:gd name="connsiteY27" fmla="*/ 0 h 3923699"/>
                    <a:gd name="connsiteX28" fmla="*/ 1082199 w 1489775"/>
                    <a:gd name="connsiteY28" fmla="*/ 337311 h 3923699"/>
                    <a:gd name="connsiteX29" fmla="*/ 744888 w 1489775"/>
                    <a:gd name="connsiteY29" fmla="*/ 674622 h 3923699"/>
                    <a:gd name="connsiteX30" fmla="*/ 407577 w 1489775"/>
                    <a:gd name="connsiteY30" fmla="*/ 337311 h 3923699"/>
                    <a:gd name="connsiteX31" fmla="*/ 744888 w 1489775"/>
                    <a:gd name="connsiteY31" fmla="*/ 0 h 3923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9775" h="3923699">
                      <a:moveTo>
                        <a:pt x="280204" y="750754"/>
                      </a:moveTo>
                      <a:lnTo>
                        <a:pt x="1209570" y="750754"/>
                      </a:lnTo>
                      <a:cubicBezTo>
                        <a:pt x="1364322" y="750754"/>
                        <a:pt x="1489774" y="876206"/>
                        <a:pt x="1489774" y="1030958"/>
                      </a:cubicBezTo>
                      <a:lnTo>
                        <a:pt x="1489774" y="1293518"/>
                      </a:lnTo>
                      <a:lnTo>
                        <a:pt x="1489775" y="1293518"/>
                      </a:lnTo>
                      <a:lnTo>
                        <a:pt x="1489775" y="2063902"/>
                      </a:lnTo>
                      <a:cubicBezTo>
                        <a:pt x="1489775" y="2143440"/>
                        <a:pt x="1425297" y="2207918"/>
                        <a:pt x="1345759" y="2207918"/>
                      </a:cubicBezTo>
                      <a:cubicBezTo>
                        <a:pt x="1266221" y="2207918"/>
                        <a:pt x="1201743" y="2143440"/>
                        <a:pt x="1201743" y="2063902"/>
                      </a:cubicBezTo>
                      <a:lnTo>
                        <a:pt x="1201743" y="1390678"/>
                      </a:lnTo>
                      <a:lnTo>
                        <a:pt x="1158887" y="1390678"/>
                      </a:lnTo>
                      <a:cubicBezTo>
                        <a:pt x="1156542" y="2175018"/>
                        <a:pt x="1154198" y="2959359"/>
                        <a:pt x="1151853" y="3743699"/>
                      </a:cubicBezTo>
                      <a:cubicBezTo>
                        <a:pt x="1151853" y="3843110"/>
                        <a:pt x="1071264" y="3923699"/>
                        <a:pt x="971853" y="3923699"/>
                      </a:cubicBezTo>
                      <a:cubicBezTo>
                        <a:pt x="872442" y="3923699"/>
                        <a:pt x="791853" y="3843110"/>
                        <a:pt x="791853" y="3743699"/>
                      </a:cubicBezTo>
                      <a:lnTo>
                        <a:pt x="791853" y="2305078"/>
                      </a:lnTo>
                      <a:lnTo>
                        <a:pt x="683854" y="2305078"/>
                      </a:lnTo>
                      <a:lnTo>
                        <a:pt x="683854" y="3743698"/>
                      </a:lnTo>
                      <a:cubicBezTo>
                        <a:pt x="683854" y="3843109"/>
                        <a:pt x="603265" y="3923698"/>
                        <a:pt x="503854" y="3923698"/>
                      </a:cubicBezTo>
                      <a:cubicBezTo>
                        <a:pt x="404443" y="3923698"/>
                        <a:pt x="323854" y="3843109"/>
                        <a:pt x="323854" y="3743698"/>
                      </a:cubicBezTo>
                      <a:cubicBezTo>
                        <a:pt x="326198" y="2959358"/>
                        <a:pt x="328543" y="2175018"/>
                        <a:pt x="330887" y="1390678"/>
                      </a:cubicBezTo>
                      <a:lnTo>
                        <a:pt x="288033" y="1390678"/>
                      </a:lnTo>
                      <a:lnTo>
                        <a:pt x="288033" y="2063902"/>
                      </a:lnTo>
                      <a:cubicBezTo>
                        <a:pt x="288033" y="2143440"/>
                        <a:pt x="223555" y="2207918"/>
                        <a:pt x="144017" y="2207918"/>
                      </a:cubicBezTo>
                      <a:cubicBezTo>
                        <a:pt x="64479" y="2207918"/>
                        <a:pt x="1" y="2143440"/>
                        <a:pt x="1" y="2063902"/>
                      </a:cubicBezTo>
                      <a:lnTo>
                        <a:pt x="1" y="1390678"/>
                      </a:lnTo>
                      <a:lnTo>
                        <a:pt x="0" y="1390678"/>
                      </a:lnTo>
                      <a:lnTo>
                        <a:pt x="0" y="1030958"/>
                      </a:lnTo>
                      <a:cubicBezTo>
                        <a:pt x="0" y="876206"/>
                        <a:pt x="125452" y="750754"/>
                        <a:pt x="280204" y="750754"/>
                      </a:cubicBezTo>
                      <a:close/>
                      <a:moveTo>
                        <a:pt x="744888" y="0"/>
                      </a:moveTo>
                      <a:cubicBezTo>
                        <a:pt x="931180" y="0"/>
                        <a:pt x="1082199" y="151019"/>
                        <a:pt x="1082199" y="337311"/>
                      </a:cubicBezTo>
                      <a:cubicBezTo>
                        <a:pt x="1082199" y="523603"/>
                        <a:pt x="931180" y="674622"/>
                        <a:pt x="744888" y="674622"/>
                      </a:cubicBezTo>
                      <a:cubicBezTo>
                        <a:pt x="558596" y="674622"/>
                        <a:pt x="407577" y="523603"/>
                        <a:pt x="407577" y="337311"/>
                      </a:cubicBezTo>
                      <a:cubicBezTo>
                        <a:pt x="407577" y="151019"/>
                        <a:pt x="558596" y="0"/>
                        <a:pt x="74488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14" name="ลูกศรขวา 13"/>
            <p:cNvSpPr/>
            <p:nvPr/>
          </p:nvSpPr>
          <p:spPr>
            <a:xfrm>
              <a:off x="8254757" y="5241277"/>
              <a:ext cx="562488" cy="26724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cxnSp>
        <p:nvCxnSpPr>
          <p:cNvPr id="103" name="ตัวเชื่อมต่อตรง 102"/>
          <p:cNvCxnSpPr/>
          <p:nvPr/>
        </p:nvCxnSpPr>
        <p:spPr>
          <a:xfrm>
            <a:off x="1551742" y="2286958"/>
            <a:ext cx="90079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455005" y="1855459"/>
            <a:ext cx="2148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accent4">
                    <a:lumMod val="75000"/>
                  </a:schemeClr>
                </a:solidFill>
                <a:latin typeface="ThaiSans Neue Black" pitchFamily="2" charset="-34"/>
                <a:cs typeface="ThaiSans Neue Black" pitchFamily="2" charset="-34"/>
              </a:rPr>
              <a:t>นำเสนอชุดโครงการ</a:t>
            </a:r>
            <a:endParaRPr lang="th-TH" sz="2000" b="1" dirty="0">
              <a:solidFill>
                <a:schemeClr val="accent4">
                  <a:lumMod val="75000"/>
                </a:schemeClr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33" name="Oval 102">
            <a:extLst>
              <a:ext uri="{FF2B5EF4-FFF2-40B4-BE49-F238E27FC236}">
                <a16:creationId xmlns:a16="http://schemas.microsoft.com/office/drawing/2014/main" id="{6A0E7C93-B822-41E2-8FC2-263C7FB9250F}"/>
              </a:ext>
            </a:extLst>
          </p:cNvPr>
          <p:cNvSpPr/>
          <p:nvPr/>
        </p:nvSpPr>
        <p:spPr>
          <a:xfrm>
            <a:off x="449583" y="227326"/>
            <a:ext cx="674858" cy="674856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80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ExtBd" pitchFamily="2" charset="-34"/>
                <a:cs typeface="ThaiSans Neue ExtBd" pitchFamily="2" charset="-34"/>
              </a:rPr>
              <a:t>3</a:t>
            </a:r>
            <a:endParaRPr lang="ko-KR" altLang="en-US" sz="2700" dirty="0">
              <a:solidFill>
                <a:srgbClr val="993366"/>
              </a:solidFill>
            </a:endParaRPr>
          </a:p>
        </p:txBody>
      </p:sp>
      <p:sp>
        <p:nvSpPr>
          <p:cNvPr id="34" name="Text Placeholder 35">
            <a:extLst>
              <a:ext uri="{FF2B5EF4-FFF2-40B4-BE49-F238E27FC236}">
                <a16:creationId xmlns:a16="http://schemas.microsoft.com/office/drawing/2014/main" id="{9028EE34-BB64-4BC3-8893-11A5ACE48D24}"/>
              </a:ext>
            </a:extLst>
          </p:cNvPr>
          <p:cNvSpPr txBox="1">
            <a:spLocks/>
          </p:cNvSpPr>
          <p:nvPr/>
        </p:nvSpPr>
        <p:spPr>
          <a:xfrm>
            <a:off x="1201412" y="389383"/>
            <a:ext cx="10374761" cy="36979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ExtBd" pitchFamily="2" charset="-34"/>
                <a:cs typeface="ThaiSans Neue ExtBd" pitchFamily="2" charset="-34"/>
              </a:rPr>
              <a:t>ระยะที่ </a:t>
            </a:r>
            <a:r>
              <a:rPr lang="th-TH" altLang="ko-K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ExtBd" pitchFamily="2" charset="-34"/>
                <a:cs typeface="ThaiSans Neue ExtBd" pitchFamily="2" charset="-34"/>
              </a:rPr>
              <a:t>3 </a:t>
            </a:r>
            <a:r>
              <a:rPr lang="th-TH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ExtBd" pitchFamily="2" charset="-34"/>
                <a:cs typeface="ThaiSans Neue ExtBd" pitchFamily="2" charset="-34"/>
              </a:rPr>
              <a:t>โครงการการพัฒนาศักยภาพคณาจารย์เพื่อก้าวเข้าสู่การเป็นนักวิจัยขั้นสูง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ExtBd" pitchFamily="2" charset="-34"/>
              <a:cs typeface="ThaiSans Neue ExtBd" pitchFamily="2" charset="-34"/>
            </a:endParaRPr>
          </a:p>
        </p:txBody>
      </p:sp>
      <p:sp>
        <p:nvSpPr>
          <p:cNvPr id="35" name="สี่เหลี่ยมผืนผ้ามุมมน 34"/>
          <p:cNvSpPr/>
          <p:nvPr/>
        </p:nvSpPr>
        <p:spPr>
          <a:xfrm>
            <a:off x="7926189" y="826910"/>
            <a:ext cx="3717430" cy="3507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9028EE34-BB64-4BC3-8893-11A5ACE48D24}"/>
              </a:ext>
            </a:extLst>
          </p:cNvPr>
          <p:cNvSpPr txBox="1">
            <a:spLocks/>
          </p:cNvSpPr>
          <p:nvPr/>
        </p:nvSpPr>
        <p:spPr>
          <a:xfrm>
            <a:off x="7900141" y="796100"/>
            <a:ext cx="3926513" cy="36979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iSans Neue ExtBd" pitchFamily="2" charset="-34"/>
                <a:cs typeface="ThaiSans Neue ExtBd" pitchFamily="2" charset="-34"/>
              </a:rPr>
              <a:t>วันที่ 31 กรกฎาคม 2563 - 2 สิงหาคม 2563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iSans Neue ExtBd" pitchFamily="2" charset="-34"/>
              <a:cs typeface="ThaiSans Neue ExtBd" pitchFamily="2" charset="-34"/>
            </a:endParaRPr>
          </a:p>
        </p:txBody>
      </p:sp>
      <p:pic>
        <p:nvPicPr>
          <p:cNvPr id="39" name="Picture 2" descr="F:\การจัดประชุม Team online\อ.สุนันท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902" y="1695041"/>
            <a:ext cx="1934247" cy="19342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80">
            <a:extLst>
              <a:ext uri="{FF2B5EF4-FFF2-40B4-BE49-F238E27FC236}">
                <a16:creationId xmlns:a16="http://schemas.microsoft.com/office/drawing/2014/main" id="{F5B116FA-DF78-4D5C-9B8B-918D6794E3E9}"/>
              </a:ext>
            </a:extLst>
          </p:cNvPr>
          <p:cNvGrpSpPr/>
          <p:nvPr/>
        </p:nvGrpSpPr>
        <p:grpSpPr>
          <a:xfrm>
            <a:off x="8120753" y="2446104"/>
            <a:ext cx="469821" cy="413069"/>
            <a:chOff x="3983887" y="4061271"/>
            <a:chExt cx="2122406" cy="1866027"/>
          </a:xfrm>
        </p:grpSpPr>
        <p:grpSp>
          <p:nvGrpSpPr>
            <p:cNvPr id="47" name="Group 81">
              <a:extLst>
                <a:ext uri="{FF2B5EF4-FFF2-40B4-BE49-F238E27FC236}">
                  <a16:creationId xmlns:a16="http://schemas.microsoft.com/office/drawing/2014/main" id="{7EDC652D-2B8B-4877-9A03-732ED8E4C0DE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Freeform 15">
                <a:extLst>
                  <a:ext uri="{FF2B5EF4-FFF2-40B4-BE49-F238E27FC236}">
                    <a16:creationId xmlns:a16="http://schemas.microsoft.com/office/drawing/2014/main" id="{990D8054-1B0D-42C1-A98D-46C3EA45486E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1" name="Rectangle 22">
                <a:extLst>
                  <a:ext uri="{FF2B5EF4-FFF2-40B4-BE49-F238E27FC236}">
                    <a16:creationId xmlns:a16="http://schemas.microsoft.com/office/drawing/2014/main" id="{DE12ABC0-6F33-4A67-B3FF-8D68FEF0381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8" name="Group 82">
              <a:extLst>
                <a:ext uri="{FF2B5EF4-FFF2-40B4-BE49-F238E27FC236}">
                  <a16:creationId xmlns:a16="http://schemas.microsoft.com/office/drawing/2014/main" id="{B82C7CF0-F921-4714-AF84-56BEAA41CC5A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Freeform 18">
                <a:extLst>
                  <a:ext uri="{FF2B5EF4-FFF2-40B4-BE49-F238E27FC236}">
                    <a16:creationId xmlns:a16="http://schemas.microsoft.com/office/drawing/2014/main" id="{CC447F76-DA58-4828-9FC2-4295F9485F5A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Freeform 19">
                <a:extLst>
                  <a:ext uri="{FF2B5EF4-FFF2-40B4-BE49-F238E27FC236}">
                    <a16:creationId xmlns:a16="http://schemas.microsoft.com/office/drawing/2014/main" id="{B6760C22-509E-4905-9135-C81CB4208E4F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9" name="Group 83">
              <a:extLst>
                <a:ext uri="{FF2B5EF4-FFF2-40B4-BE49-F238E27FC236}">
                  <a16:creationId xmlns:a16="http://schemas.microsoft.com/office/drawing/2014/main" id="{6E44D967-D7D5-499A-8F4C-FB70C082F537}"/>
                </a:ext>
              </a:extLst>
            </p:cNvPr>
            <p:cNvGrpSpPr/>
            <p:nvPr/>
          </p:nvGrpSpPr>
          <p:grpSpPr>
            <a:xfrm flipH="1">
              <a:off x="4155315" y="4711649"/>
              <a:ext cx="1753505" cy="486437"/>
              <a:chOff x="3622676" y="3492497"/>
              <a:chExt cx="2575177" cy="714377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Freeform 21">
                <a:extLst>
                  <a:ext uri="{FF2B5EF4-FFF2-40B4-BE49-F238E27FC236}">
                    <a16:creationId xmlns:a16="http://schemas.microsoft.com/office/drawing/2014/main" id="{E50D6C3A-48E0-4281-B031-3F990C2CAEE9}"/>
                  </a:ext>
                </a:extLst>
              </p:cNvPr>
              <p:cNvSpPr/>
              <p:nvPr/>
            </p:nvSpPr>
            <p:spPr>
              <a:xfrm>
                <a:off x="3622676" y="3492497"/>
                <a:ext cx="2575177" cy="714377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7" name="Rectangle 22">
                <a:extLst>
                  <a:ext uri="{FF2B5EF4-FFF2-40B4-BE49-F238E27FC236}">
                    <a16:creationId xmlns:a16="http://schemas.microsoft.com/office/drawing/2014/main" id="{ADF0C84A-8F21-4267-B82E-C4B0F00F467A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0" name="Group 84">
              <a:extLst>
                <a:ext uri="{FF2B5EF4-FFF2-40B4-BE49-F238E27FC236}">
                  <a16:creationId xmlns:a16="http://schemas.microsoft.com/office/drawing/2014/main" id="{0C415919-433D-4380-BB02-440DD31D614D}"/>
                </a:ext>
              </a:extLst>
            </p:cNvPr>
            <p:cNvGrpSpPr/>
            <p:nvPr/>
          </p:nvGrpSpPr>
          <p:grpSpPr>
            <a:xfrm>
              <a:off x="4203708" y="4329731"/>
              <a:ext cx="1681345" cy="465752"/>
              <a:chOff x="3622676" y="3492497"/>
              <a:chExt cx="2578869" cy="714378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Freeform 24">
                <a:extLst>
                  <a:ext uri="{FF2B5EF4-FFF2-40B4-BE49-F238E27FC236}">
                    <a16:creationId xmlns:a16="http://schemas.microsoft.com/office/drawing/2014/main" id="{857E28F4-93B5-4AB3-B643-BCB9583B0AA4}"/>
                  </a:ext>
                </a:extLst>
              </p:cNvPr>
              <p:cNvSpPr/>
              <p:nvPr/>
            </p:nvSpPr>
            <p:spPr>
              <a:xfrm>
                <a:off x="3622676" y="3492497"/>
                <a:ext cx="2578869" cy="714378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5" name="Rectangle 22">
                <a:extLst>
                  <a:ext uri="{FF2B5EF4-FFF2-40B4-BE49-F238E27FC236}">
                    <a16:creationId xmlns:a16="http://schemas.microsoft.com/office/drawing/2014/main" id="{A36523D8-E1CA-487A-8CBD-428DBA0C5D7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1" name="Group 85">
              <a:extLst>
                <a:ext uri="{FF2B5EF4-FFF2-40B4-BE49-F238E27FC236}">
                  <a16:creationId xmlns:a16="http://schemas.microsoft.com/office/drawing/2014/main" id="{A4689C4B-4307-4373-84A5-09EF6ADDAECA}"/>
                </a:ext>
              </a:extLst>
            </p:cNvPr>
            <p:cNvGrpSpPr/>
            <p:nvPr/>
          </p:nvGrpSpPr>
          <p:grpSpPr>
            <a:xfrm>
              <a:off x="4117666" y="4061271"/>
              <a:ext cx="1832471" cy="391101"/>
              <a:chOff x="3644106" y="3130539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Freeform 27">
                <a:extLst>
                  <a:ext uri="{FF2B5EF4-FFF2-40B4-BE49-F238E27FC236}">
                    <a16:creationId xmlns:a16="http://schemas.microsoft.com/office/drawing/2014/main" id="{DE515BEB-EC2E-4833-A06D-A53CD19358C0}"/>
                  </a:ext>
                </a:extLst>
              </p:cNvPr>
              <p:cNvSpPr/>
              <p:nvPr/>
            </p:nvSpPr>
            <p:spPr>
              <a:xfrm>
                <a:off x="3644106" y="3130539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3" name="Freeform 28">
                <a:extLst>
                  <a:ext uri="{FF2B5EF4-FFF2-40B4-BE49-F238E27FC236}">
                    <a16:creationId xmlns:a16="http://schemas.microsoft.com/office/drawing/2014/main" id="{68D258A4-5BD8-4ADD-965A-1201E02D3B2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46" name="สี่เหลี่ยมผืนผ้า 45"/>
          <p:cNvSpPr/>
          <p:nvPr/>
        </p:nvSpPr>
        <p:spPr>
          <a:xfrm>
            <a:off x="7875561" y="2049201"/>
            <a:ext cx="1037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93366"/>
                </a:solidFill>
                <a:latin typeface="ThaiSans Neue Black" pitchFamily="2" charset="-34"/>
                <a:cs typeface="ThaiSans Neue Black" pitchFamily="2" charset="-34"/>
              </a:rPr>
              <a:t>Proposal</a:t>
            </a:r>
            <a:endParaRPr lang="th-TH" dirty="0">
              <a:solidFill>
                <a:srgbClr val="993366"/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92" name="ลูกศรขวา 91"/>
          <p:cNvSpPr/>
          <p:nvPr/>
        </p:nvSpPr>
        <p:spPr>
          <a:xfrm>
            <a:off x="8652218" y="2532679"/>
            <a:ext cx="562488" cy="267249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1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1559139" y="1571598"/>
            <a:ext cx="385256" cy="306094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7" name="กลุ่ม 6"/>
          <p:cNvGrpSpPr/>
          <p:nvPr/>
        </p:nvGrpSpPr>
        <p:grpSpPr>
          <a:xfrm>
            <a:off x="4995173" y="4140662"/>
            <a:ext cx="6128710" cy="1784269"/>
            <a:chOff x="1389101" y="3464286"/>
            <a:chExt cx="6128710" cy="1784269"/>
          </a:xfrm>
        </p:grpSpPr>
        <p:sp>
          <p:nvSpPr>
            <p:cNvPr id="99" name="Rounded Rectangle 3">
              <a:extLst>
                <a:ext uri="{FF2B5EF4-FFF2-40B4-BE49-F238E27FC236}">
                  <a16:creationId xmlns:a16="http://schemas.microsoft.com/office/drawing/2014/main" id="{B8E61DA8-BD8E-4BA2-A3DE-F334A44B3224}"/>
                </a:ext>
              </a:extLst>
            </p:cNvPr>
            <p:cNvSpPr/>
            <p:nvPr/>
          </p:nvSpPr>
          <p:spPr>
            <a:xfrm flipH="1">
              <a:off x="1389101" y="4059448"/>
              <a:ext cx="1664061" cy="11891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0" name="Rounded Rectangle 8">
              <a:extLst>
                <a:ext uri="{FF2B5EF4-FFF2-40B4-BE49-F238E27FC236}">
                  <a16:creationId xmlns:a16="http://schemas.microsoft.com/office/drawing/2014/main" id="{28804749-AAD8-4735-92EB-9932CCC13B87}"/>
                </a:ext>
              </a:extLst>
            </p:cNvPr>
            <p:cNvSpPr/>
            <p:nvPr/>
          </p:nvSpPr>
          <p:spPr>
            <a:xfrm flipH="1">
              <a:off x="1389102" y="3982947"/>
              <a:ext cx="1664062" cy="612000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aiSans Neue ExtBd" pitchFamily="2" charset="-34"/>
                  <a:cs typeface="ThaiSans Neue ExtBd" pitchFamily="2" charset="-34"/>
                </a:rPr>
                <a:t> 31 </a:t>
              </a:r>
              <a:r>
                <a:rPr lang="th-TH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aiSans Neue ExtBd" pitchFamily="2" charset="-34"/>
                  <a:cs typeface="ThaiSans Neue ExtBd" pitchFamily="2" charset="-34"/>
                </a:rPr>
                <a:t>กรกฎาคม </a:t>
              </a:r>
              <a:r>
                <a:rPr lang="th-T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aiSans Neue ExtBd" pitchFamily="2" charset="-34"/>
                  <a:cs typeface="ThaiSans Neue ExtBd" pitchFamily="2" charset="-34"/>
                </a:rPr>
                <a:t>2563 </a:t>
              </a:r>
              <a:endParaRPr lang="ko-KR" altLang="en-US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5C981E0-6E3D-4E68-8650-37C48358978F}"/>
                </a:ext>
              </a:extLst>
            </p:cNvPr>
            <p:cNvSpPr txBox="1"/>
            <p:nvPr/>
          </p:nvSpPr>
          <p:spPr>
            <a:xfrm>
              <a:off x="1450323" y="4721060"/>
              <a:ext cx="15416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altLang="ko-KR" sz="1600" dirty="0" smtClean="0">
                  <a:solidFill>
                    <a:schemeClr val="accent4">
                      <a:lumMod val="50000"/>
                    </a:schemeClr>
                  </a:solidFill>
                  <a:latin typeface="ThaiSans Neue ExtBd" pitchFamily="2" charset="-34"/>
                  <a:cs typeface="ThaiSans Neue ExtBd" pitchFamily="2" charset="-34"/>
                </a:rPr>
                <a:t>7 </a:t>
              </a: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aiSans Neue ExtBd" pitchFamily="2" charset="-34"/>
                  <a:cs typeface="ThaiSans Neue ExtBd" pitchFamily="2" charset="-34"/>
                </a:rPr>
                <a:t>ชุดโครงการวิจัย</a:t>
              </a:r>
              <a:endParaRPr lang="en-US" altLang="ko-KR" sz="1600" dirty="0">
                <a:solidFill>
                  <a:schemeClr val="accent4">
                    <a:lumMod val="50000"/>
                  </a:schemeClr>
                </a:solidFill>
                <a:latin typeface="ThaiSans Neue ExtBd" pitchFamily="2" charset="-34"/>
                <a:cs typeface="ThaiSans Neue ExtBd" pitchFamily="2" charset="-34"/>
              </a:endParaRPr>
            </a:p>
          </p:txBody>
        </p:sp>
        <p:sp>
          <p:nvSpPr>
            <p:cNvPr id="2" name="สี่เหลี่ยมผืนผ้า 1"/>
            <p:cNvSpPr/>
            <p:nvPr/>
          </p:nvSpPr>
          <p:spPr>
            <a:xfrm>
              <a:off x="1425706" y="3464286"/>
              <a:ext cx="609210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aiSans Neue ExtBd" pitchFamily="2" charset="-34"/>
                  <a:cs typeface="ThaiSans Neue ExtBd" pitchFamily="2" charset="-34"/>
                </a:rPr>
                <a:t>กำหนดการนำเสนอชุดโครงการวิจัย</a:t>
              </a:r>
              <a:r>
                <a:rPr lang="th-TH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aiSans Neue ExtBd" pitchFamily="2" charset="-34"/>
                  <a:cs typeface="ThaiSans Neue ExtBd" pitchFamily="2" charset="-34"/>
                </a:rPr>
                <a:t>จำนวน </a:t>
              </a:r>
              <a:r>
                <a:rPr lang="th-TH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aiSans Neue ExtBd" pitchFamily="2" charset="-34"/>
                  <a:cs typeface="ThaiSans Neue ExtBd" pitchFamily="2" charset="-34"/>
                </a:rPr>
                <a:t>20 ชุด (ชุดละ 30 นาที) </a:t>
              </a:r>
              <a:endParaRPr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haiSans Neue ExtBd" pitchFamily="2" charset="-34"/>
                <a:cs typeface="ThaiSans Neue ExtBd" pitchFamily="2" charset="-34"/>
              </a:endParaRPr>
            </a:p>
          </p:txBody>
        </p:sp>
        <p:cxnSp>
          <p:nvCxnSpPr>
            <p:cNvPr id="102" name="ตัวเชื่อมต่อตรง 101"/>
            <p:cNvCxnSpPr/>
            <p:nvPr/>
          </p:nvCxnSpPr>
          <p:spPr>
            <a:xfrm>
              <a:off x="1394440" y="3551433"/>
              <a:ext cx="0" cy="259584"/>
            </a:xfrm>
            <a:prstGeom prst="line">
              <a:avLst/>
            </a:prstGeom>
            <a:ln w="57150">
              <a:solidFill>
                <a:srgbClr val="99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ounded Rectangle 3">
              <a:extLst>
                <a:ext uri="{FF2B5EF4-FFF2-40B4-BE49-F238E27FC236}">
                  <a16:creationId xmlns:a16="http://schemas.microsoft.com/office/drawing/2014/main" id="{B8E61DA8-BD8E-4BA2-A3DE-F334A44B3224}"/>
                </a:ext>
              </a:extLst>
            </p:cNvPr>
            <p:cNvSpPr/>
            <p:nvPr/>
          </p:nvSpPr>
          <p:spPr>
            <a:xfrm flipH="1">
              <a:off x="3412634" y="4059448"/>
              <a:ext cx="1664061" cy="11891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9" name="Rounded Rectangle 8">
              <a:extLst>
                <a:ext uri="{FF2B5EF4-FFF2-40B4-BE49-F238E27FC236}">
                  <a16:creationId xmlns:a16="http://schemas.microsoft.com/office/drawing/2014/main" id="{28804749-AAD8-4735-92EB-9932CCC13B87}"/>
                </a:ext>
              </a:extLst>
            </p:cNvPr>
            <p:cNvSpPr/>
            <p:nvPr/>
          </p:nvSpPr>
          <p:spPr>
            <a:xfrm flipH="1">
              <a:off x="3412635" y="3982947"/>
              <a:ext cx="1664062" cy="612000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aiSans Neue ExtBd" pitchFamily="2" charset="-34"/>
                  <a:cs typeface="ThaiSans Neue ExtBd" pitchFamily="2" charset="-34"/>
                </a:rPr>
                <a:t> </a:t>
              </a:r>
              <a:r>
                <a:rPr lang="th-TH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aiSans Neue ExtBd" pitchFamily="2" charset="-34"/>
                  <a:cs typeface="ThaiSans Neue ExtBd" pitchFamily="2" charset="-34"/>
                </a:rPr>
                <a:t>1 สิงหาคม </a:t>
              </a:r>
              <a:r>
                <a:rPr lang="th-T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aiSans Neue ExtBd" pitchFamily="2" charset="-34"/>
                  <a:cs typeface="ThaiSans Neue ExtBd" pitchFamily="2" charset="-34"/>
                </a:rPr>
                <a:t>2563 </a:t>
              </a:r>
              <a:endParaRPr lang="ko-KR" altLang="en-US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5C981E0-6E3D-4E68-8650-37C48358978F}"/>
                </a:ext>
              </a:extLst>
            </p:cNvPr>
            <p:cNvSpPr txBox="1"/>
            <p:nvPr/>
          </p:nvSpPr>
          <p:spPr>
            <a:xfrm>
              <a:off x="3473856" y="4721060"/>
              <a:ext cx="15416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aiSans Neue ExtBd" pitchFamily="2" charset="-34"/>
                  <a:cs typeface="ThaiSans Neue ExtBd" pitchFamily="2" charset="-34"/>
                </a:rPr>
                <a:t>7 ชุดโครงการวิจัย</a:t>
              </a:r>
              <a:endPara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haiSans Neue ExtBd" pitchFamily="2" charset="-34"/>
                <a:cs typeface="ThaiSans Neue ExtBd" pitchFamily="2" charset="-34"/>
              </a:endParaRPr>
            </a:p>
          </p:txBody>
        </p:sp>
        <p:sp>
          <p:nvSpPr>
            <p:cNvPr id="111" name="Rounded Rectangle 3">
              <a:extLst>
                <a:ext uri="{FF2B5EF4-FFF2-40B4-BE49-F238E27FC236}">
                  <a16:creationId xmlns:a16="http://schemas.microsoft.com/office/drawing/2014/main" id="{B8E61DA8-BD8E-4BA2-A3DE-F334A44B3224}"/>
                </a:ext>
              </a:extLst>
            </p:cNvPr>
            <p:cNvSpPr/>
            <p:nvPr/>
          </p:nvSpPr>
          <p:spPr>
            <a:xfrm flipH="1">
              <a:off x="5464145" y="4043612"/>
              <a:ext cx="1664061" cy="11891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2" name="Rounded Rectangle 8">
              <a:extLst>
                <a:ext uri="{FF2B5EF4-FFF2-40B4-BE49-F238E27FC236}">
                  <a16:creationId xmlns:a16="http://schemas.microsoft.com/office/drawing/2014/main" id="{28804749-AAD8-4735-92EB-9932CCC13B87}"/>
                </a:ext>
              </a:extLst>
            </p:cNvPr>
            <p:cNvSpPr/>
            <p:nvPr/>
          </p:nvSpPr>
          <p:spPr>
            <a:xfrm flipH="1">
              <a:off x="5457633" y="3979494"/>
              <a:ext cx="1664062" cy="612000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aiSans Neue ExtBd" pitchFamily="2" charset="-34"/>
                  <a:cs typeface="ThaiSans Neue ExtBd" pitchFamily="2" charset="-34"/>
                </a:rPr>
                <a:t> </a:t>
              </a:r>
              <a:r>
                <a:rPr lang="th-TH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aiSans Neue ExtBd" pitchFamily="2" charset="-34"/>
                  <a:cs typeface="ThaiSans Neue ExtBd" pitchFamily="2" charset="-34"/>
                </a:rPr>
                <a:t>2 สิงหาคม </a:t>
              </a:r>
              <a:r>
                <a:rPr lang="th-T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aiSans Neue ExtBd" pitchFamily="2" charset="-34"/>
                  <a:cs typeface="ThaiSans Neue ExtBd" pitchFamily="2" charset="-34"/>
                </a:rPr>
                <a:t>2563 </a:t>
              </a:r>
              <a:endParaRPr lang="ko-KR" altLang="en-US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5C981E0-6E3D-4E68-8650-37C48358978F}"/>
                </a:ext>
              </a:extLst>
            </p:cNvPr>
            <p:cNvSpPr txBox="1"/>
            <p:nvPr/>
          </p:nvSpPr>
          <p:spPr>
            <a:xfrm>
              <a:off x="5586590" y="4717607"/>
              <a:ext cx="15416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altLang="ko-KR" sz="1600" dirty="0" smtClean="0">
                  <a:solidFill>
                    <a:schemeClr val="accent4">
                      <a:lumMod val="50000"/>
                    </a:schemeClr>
                  </a:solidFill>
                  <a:latin typeface="ThaiSans Neue ExtBd" pitchFamily="2" charset="-34"/>
                  <a:cs typeface="ThaiSans Neue ExtBd" pitchFamily="2" charset="-34"/>
                </a:rPr>
                <a:t>6  </a:t>
              </a:r>
              <a:r>
                <a:rPr lang="th-TH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aiSans Neue ExtBd" pitchFamily="2" charset="-34"/>
                  <a:cs typeface="ThaiSans Neue ExtBd" pitchFamily="2" charset="-34"/>
                </a:rPr>
                <a:t>ชุด</a:t>
              </a: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aiSans Neue ExtBd" pitchFamily="2" charset="-34"/>
                  <a:cs typeface="ThaiSans Neue ExtBd" pitchFamily="2" charset="-34"/>
                </a:rPr>
                <a:t>โครงการวิจัย</a:t>
              </a:r>
              <a:endParaRPr lang="en-US" altLang="ko-KR" sz="1600" dirty="0">
                <a:solidFill>
                  <a:schemeClr val="accent4">
                    <a:lumMod val="50000"/>
                  </a:schemeClr>
                </a:solidFill>
                <a:latin typeface="ThaiSans Neue ExtBd" pitchFamily="2" charset="-34"/>
                <a:cs typeface="ThaiSans Neue ExtBd" pitchFamily="2" charset="-34"/>
              </a:endParaRPr>
            </a:p>
          </p:txBody>
        </p:sp>
      </p:grpSp>
      <p:grpSp>
        <p:nvGrpSpPr>
          <p:cNvPr id="122" name="Group 52">
            <a:extLst>
              <a:ext uri="{FF2B5EF4-FFF2-40B4-BE49-F238E27FC236}">
                <a16:creationId xmlns:a16="http://schemas.microsoft.com/office/drawing/2014/main" id="{50DACCF5-4277-4D47-9260-9B231285526D}"/>
              </a:ext>
            </a:extLst>
          </p:cNvPr>
          <p:cNvGrpSpPr/>
          <p:nvPr/>
        </p:nvGrpSpPr>
        <p:grpSpPr>
          <a:xfrm>
            <a:off x="1087112" y="4103472"/>
            <a:ext cx="3603469" cy="2170035"/>
            <a:chOff x="4098364" y="1571764"/>
            <a:chExt cx="7301609" cy="4397082"/>
          </a:xfrm>
        </p:grpSpPr>
        <p:grpSp>
          <p:nvGrpSpPr>
            <p:cNvPr id="123" name="Graphic 55">
              <a:extLst>
                <a:ext uri="{FF2B5EF4-FFF2-40B4-BE49-F238E27FC236}">
                  <a16:creationId xmlns:a16="http://schemas.microsoft.com/office/drawing/2014/main" id="{C6A348CC-87AE-4B00-B02A-4EBC469E30DD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150" name="Freeform: Shape 78">
                <a:extLst>
                  <a:ext uri="{FF2B5EF4-FFF2-40B4-BE49-F238E27FC236}">
                    <a16:creationId xmlns:a16="http://schemas.microsoft.com/office/drawing/2014/main" id="{FB8C5B08-A7D9-4BC0-857B-C820C9C1DE1F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79">
                <a:extLst>
                  <a:ext uri="{FF2B5EF4-FFF2-40B4-BE49-F238E27FC236}">
                    <a16:creationId xmlns:a16="http://schemas.microsoft.com/office/drawing/2014/main" id="{4D2D3122-C7DF-4A62-A10C-044AC1064A0C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4" name="Freeform: Shape 54">
              <a:extLst>
                <a:ext uri="{FF2B5EF4-FFF2-40B4-BE49-F238E27FC236}">
                  <a16:creationId xmlns:a16="http://schemas.microsoft.com/office/drawing/2014/main" id="{55F9786C-03AA-4361-B8B3-A9DD55FE4994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55">
              <a:extLst>
                <a:ext uri="{FF2B5EF4-FFF2-40B4-BE49-F238E27FC236}">
                  <a16:creationId xmlns:a16="http://schemas.microsoft.com/office/drawing/2014/main" id="{D99AD6E9-3B71-41E1-A14E-21F2F9BB05F4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56">
              <a:extLst>
                <a:ext uri="{FF2B5EF4-FFF2-40B4-BE49-F238E27FC236}">
                  <a16:creationId xmlns:a16="http://schemas.microsoft.com/office/drawing/2014/main" id="{A7EBC20B-908C-46DC-A95C-F92F52C0053B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57">
              <a:extLst>
                <a:ext uri="{FF2B5EF4-FFF2-40B4-BE49-F238E27FC236}">
                  <a16:creationId xmlns:a16="http://schemas.microsoft.com/office/drawing/2014/main" id="{1D279F42-D5D2-46CA-A806-C298791DA5D0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58">
              <a:extLst>
                <a:ext uri="{FF2B5EF4-FFF2-40B4-BE49-F238E27FC236}">
                  <a16:creationId xmlns:a16="http://schemas.microsoft.com/office/drawing/2014/main" id="{CD650435-A068-4599-8E8B-A866D64B195F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59">
              <a:extLst>
                <a:ext uri="{FF2B5EF4-FFF2-40B4-BE49-F238E27FC236}">
                  <a16:creationId xmlns:a16="http://schemas.microsoft.com/office/drawing/2014/main" id="{3DA23AEF-39D8-4943-90D7-DB2A3259F6E6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60">
              <a:extLst>
                <a:ext uri="{FF2B5EF4-FFF2-40B4-BE49-F238E27FC236}">
                  <a16:creationId xmlns:a16="http://schemas.microsoft.com/office/drawing/2014/main" id="{CC220AE7-9254-4918-8929-74AE4072CF90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61">
              <a:extLst>
                <a:ext uri="{FF2B5EF4-FFF2-40B4-BE49-F238E27FC236}">
                  <a16:creationId xmlns:a16="http://schemas.microsoft.com/office/drawing/2014/main" id="{8610B451-8D01-4DE1-AABE-5BAB6D216453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62">
              <a:extLst>
                <a:ext uri="{FF2B5EF4-FFF2-40B4-BE49-F238E27FC236}">
                  <a16:creationId xmlns:a16="http://schemas.microsoft.com/office/drawing/2014/main" id="{0CD663B3-3FAF-428B-900D-128AFD56A19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63">
              <a:extLst>
                <a:ext uri="{FF2B5EF4-FFF2-40B4-BE49-F238E27FC236}">
                  <a16:creationId xmlns:a16="http://schemas.microsoft.com/office/drawing/2014/main" id="{985A6280-62ED-4C4E-9AE5-231E0F58025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64">
              <a:extLst>
                <a:ext uri="{FF2B5EF4-FFF2-40B4-BE49-F238E27FC236}">
                  <a16:creationId xmlns:a16="http://schemas.microsoft.com/office/drawing/2014/main" id="{9FCA755E-20F2-4E5F-97EF-A0D29504C1AB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65">
              <a:extLst>
                <a:ext uri="{FF2B5EF4-FFF2-40B4-BE49-F238E27FC236}">
                  <a16:creationId xmlns:a16="http://schemas.microsoft.com/office/drawing/2014/main" id="{7D9BF787-E9FD-45C2-8699-CC4D18319623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66">
              <a:extLst>
                <a:ext uri="{FF2B5EF4-FFF2-40B4-BE49-F238E27FC236}">
                  <a16:creationId xmlns:a16="http://schemas.microsoft.com/office/drawing/2014/main" id="{E59007C5-F4E6-4624-B28D-97D41596E091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39" name="Group 67">
              <a:extLst>
                <a:ext uri="{FF2B5EF4-FFF2-40B4-BE49-F238E27FC236}">
                  <a16:creationId xmlns:a16="http://schemas.microsoft.com/office/drawing/2014/main" id="{0EF9EC2D-32F5-4BF5-A6D8-4A3F22B801C2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146" name="Rectangle 74">
                <a:extLst>
                  <a:ext uri="{FF2B5EF4-FFF2-40B4-BE49-F238E27FC236}">
                    <a16:creationId xmlns:a16="http://schemas.microsoft.com/office/drawing/2014/main" id="{DF627FD7-DCD0-4CEC-8EDE-BD7067A7092D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75">
                <a:extLst>
                  <a:ext uri="{FF2B5EF4-FFF2-40B4-BE49-F238E27FC236}">
                    <a16:creationId xmlns:a16="http://schemas.microsoft.com/office/drawing/2014/main" id="{2BA0887E-096F-479F-B84F-EFA556DF7E28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76">
                <a:extLst>
                  <a:ext uri="{FF2B5EF4-FFF2-40B4-BE49-F238E27FC236}">
                    <a16:creationId xmlns:a16="http://schemas.microsoft.com/office/drawing/2014/main" id="{2957B547-4369-4DC0-A571-749E1113011E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77">
                <a:extLst>
                  <a:ext uri="{FF2B5EF4-FFF2-40B4-BE49-F238E27FC236}">
                    <a16:creationId xmlns:a16="http://schemas.microsoft.com/office/drawing/2014/main" id="{5898A6EC-8DA0-47B2-8DB9-4739DC7E0469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0" name="Group 68">
              <a:extLst>
                <a:ext uri="{FF2B5EF4-FFF2-40B4-BE49-F238E27FC236}">
                  <a16:creationId xmlns:a16="http://schemas.microsoft.com/office/drawing/2014/main" id="{14A24662-B87D-4D7B-9347-0B24CE6A565B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143" name="Oval 71">
                <a:extLst>
                  <a:ext uri="{FF2B5EF4-FFF2-40B4-BE49-F238E27FC236}">
                    <a16:creationId xmlns:a16="http://schemas.microsoft.com/office/drawing/2014/main" id="{447A7C6C-B436-4F62-B65F-741320C6F540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72">
                <a:extLst>
                  <a:ext uri="{FF2B5EF4-FFF2-40B4-BE49-F238E27FC236}">
                    <a16:creationId xmlns:a16="http://schemas.microsoft.com/office/drawing/2014/main" id="{AFE8597B-1569-4162-A310-912D853129F4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73">
                <a:extLst>
                  <a:ext uri="{FF2B5EF4-FFF2-40B4-BE49-F238E27FC236}">
                    <a16:creationId xmlns:a16="http://schemas.microsoft.com/office/drawing/2014/main" id="{069C863A-B1AD-4F76-9B56-493EE3BD278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Rectangle: Rounded Corners 69">
              <a:extLst>
                <a:ext uri="{FF2B5EF4-FFF2-40B4-BE49-F238E27FC236}">
                  <a16:creationId xmlns:a16="http://schemas.microsoft.com/office/drawing/2014/main" id="{C839B9FA-B992-4054-9CE7-BC17EA366412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70">
              <a:extLst>
                <a:ext uri="{FF2B5EF4-FFF2-40B4-BE49-F238E27FC236}">
                  <a16:creationId xmlns:a16="http://schemas.microsoft.com/office/drawing/2014/main" id="{BCA96942-089B-49FE-85D6-10C6D6B6F8C3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80">
            <a:extLst>
              <a:ext uri="{FF2B5EF4-FFF2-40B4-BE49-F238E27FC236}">
                <a16:creationId xmlns:a16="http://schemas.microsoft.com/office/drawing/2014/main" id="{F5B116FA-DF78-4D5C-9B8B-918D6794E3E9}"/>
              </a:ext>
            </a:extLst>
          </p:cNvPr>
          <p:cNvGrpSpPr/>
          <p:nvPr/>
        </p:nvGrpSpPr>
        <p:grpSpPr>
          <a:xfrm>
            <a:off x="2184139" y="4347087"/>
            <a:ext cx="1435315" cy="1261931"/>
            <a:chOff x="3983887" y="4061275"/>
            <a:chExt cx="2122406" cy="1866023"/>
          </a:xfrm>
        </p:grpSpPr>
        <p:grpSp>
          <p:nvGrpSpPr>
            <p:cNvPr id="155" name="Group 81">
              <a:extLst>
                <a:ext uri="{FF2B5EF4-FFF2-40B4-BE49-F238E27FC236}">
                  <a16:creationId xmlns:a16="http://schemas.microsoft.com/office/drawing/2014/main" id="{7EDC652D-2B8B-4877-9A03-732ED8E4C0DE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8" name="Freeform 15">
                <a:extLst>
                  <a:ext uri="{FF2B5EF4-FFF2-40B4-BE49-F238E27FC236}">
                    <a16:creationId xmlns:a16="http://schemas.microsoft.com/office/drawing/2014/main" id="{990D8054-1B0D-42C1-A98D-46C3EA45486E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69" name="Rectangle 22">
                <a:extLst>
                  <a:ext uri="{FF2B5EF4-FFF2-40B4-BE49-F238E27FC236}">
                    <a16:creationId xmlns:a16="http://schemas.microsoft.com/office/drawing/2014/main" id="{DE12ABC0-6F33-4A67-B3FF-8D68FEF0381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56" name="Group 82">
              <a:extLst>
                <a:ext uri="{FF2B5EF4-FFF2-40B4-BE49-F238E27FC236}">
                  <a16:creationId xmlns:a16="http://schemas.microsoft.com/office/drawing/2014/main" id="{B82C7CF0-F921-4714-AF84-56BEAA41CC5A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6" name="Freeform 18">
                <a:extLst>
                  <a:ext uri="{FF2B5EF4-FFF2-40B4-BE49-F238E27FC236}">
                    <a16:creationId xmlns:a16="http://schemas.microsoft.com/office/drawing/2014/main" id="{CC447F76-DA58-4828-9FC2-4295F9485F5A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7" name="Freeform 19">
                <a:extLst>
                  <a:ext uri="{FF2B5EF4-FFF2-40B4-BE49-F238E27FC236}">
                    <a16:creationId xmlns:a16="http://schemas.microsoft.com/office/drawing/2014/main" id="{B6760C22-509E-4905-9135-C81CB4208E4F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57" name="Group 83">
              <a:extLst>
                <a:ext uri="{FF2B5EF4-FFF2-40B4-BE49-F238E27FC236}">
                  <a16:creationId xmlns:a16="http://schemas.microsoft.com/office/drawing/2014/main" id="{6E44D967-D7D5-499A-8F4C-FB70C082F537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4" name="Freeform 21">
                <a:extLst>
                  <a:ext uri="{FF2B5EF4-FFF2-40B4-BE49-F238E27FC236}">
                    <a16:creationId xmlns:a16="http://schemas.microsoft.com/office/drawing/2014/main" id="{E50D6C3A-48E0-4281-B031-3F990C2CAEE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65" name="Rectangle 22">
                <a:extLst>
                  <a:ext uri="{FF2B5EF4-FFF2-40B4-BE49-F238E27FC236}">
                    <a16:creationId xmlns:a16="http://schemas.microsoft.com/office/drawing/2014/main" id="{ADF0C84A-8F21-4267-B82E-C4B0F00F467A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58" name="Group 84">
              <a:extLst>
                <a:ext uri="{FF2B5EF4-FFF2-40B4-BE49-F238E27FC236}">
                  <a16:creationId xmlns:a16="http://schemas.microsoft.com/office/drawing/2014/main" id="{0C415919-433D-4380-BB02-440DD31D614D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2" name="Freeform 24">
                <a:extLst>
                  <a:ext uri="{FF2B5EF4-FFF2-40B4-BE49-F238E27FC236}">
                    <a16:creationId xmlns:a16="http://schemas.microsoft.com/office/drawing/2014/main" id="{857E28F4-93B5-4AB3-B643-BCB9583B0AA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63" name="Rectangle 22">
                <a:extLst>
                  <a:ext uri="{FF2B5EF4-FFF2-40B4-BE49-F238E27FC236}">
                    <a16:creationId xmlns:a16="http://schemas.microsoft.com/office/drawing/2014/main" id="{A36523D8-E1CA-487A-8CBD-428DBA0C5D7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59" name="Group 85">
              <a:extLst>
                <a:ext uri="{FF2B5EF4-FFF2-40B4-BE49-F238E27FC236}">
                  <a16:creationId xmlns:a16="http://schemas.microsoft.com/office/drawing/2014/main" id="{A4689C4B-4307-4373-84A5-09EF6ADDAECA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0" name="Freeform 27">
                <a:extLst>
                  <a:ext uri="{FF2B5EF4-FFF2-40B4-BE49-F238E27FC236}">
                    <a16:creationId xmlns:a16="http://schemas.microsoft.com/office/drawing/2014/main" id="{DE515BEB-EC2E-4833-A06D-A53CD19358C0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61" name="Freeform 28">
                <a:extLst>
                  <a:ext uri="{FF2B5EF4-FFF2-40B4-BE49-F238E27FC236}">
                    <a16:creationId xmlns:a16="http://schemas.microsoft.com/office/drawing/2014/main" id="{68D258A4-5BD8-4ADD-965A-1201E02D3B2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pic>
        <p:nvPicPr>
          <p:cNvPr id="95" name="รูปภาพ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841" y="4879436"/>
            <a:ext cx="2096498" cy="268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Elbow Connector 51">
            <a:extLst>
              <a:ext uri="{FF2B5EF4-FFF2-40B4-BE49-F238E27FC236}">
                <a16:creationId xmlns:a16="http://schemas.microsoft.com/office/drawing/2014/main" id="{4587DDFA-752A-464D-A366-D2155665693E}"/>
              </a:ext>
            </a:extLst>
          </p:cNvPr>
          <p:cNvCxnSpPr>
            <a:cxnSpLocks/>
          </p:cNvCxnSpPr>
          <p:nvPr/>
        </p:nvCxnSpPr>
        <p:spPr>
          <a:xfrm flipV="1">
            <a:off x="6344055" y="2192083"/>
            <a:ext cx="1676986" cy="543108"/>
          </a:xfrm>
          <a:prstGeom prst="bentConnector3">
            <a:avLst/>
          </a:prstGeom>
          <a:ln w="25400">
            <a:solidFill>
              <a:srgbClr val="99336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altLang="ko-KR" dirty="0" smtClean="0">
                <a:solidFill>
                  <a:schemeClr val="tx2"/>
                </a:solidFill>
                <a:latin typeface="ThaiSans Neue Black" pitchFamily="2" charset="-34"/>
                <a:cs typeface="ThaiSans Neue Black" pitchFamily="2" charset="-34"/>
              </a:rPr>
              <a:t>บทบาทและหน้าที่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998A9F-8533-4F1D-91DE-8176F504BCF6}"/>
              </a:ext>
            </a:extLst>
          </p:cNvPr>
          <p:cNvSpPr txBox="1"/>
          <p:nvPr/>
        </p:nvSpPr>
        <p:spPr>
          <a:xfrm>
            <a:off x="707405" y="1668853"/>
            <a:ext cx="279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altLang="ko-KR" sz="2800" b="1" dirty="0" smtClean="0">
                <a:solidFill>
                  <a:schemeClr val="bg2"/>
                </a:solidFill>
                <a:latin typeface="ThaiSans Neue Black" pitchFamily="2" charset="-34"/>
                <a:cs typeface="ThaiSans Neue Black" pitchFamily="2" charset="-34"/>
              </a:rPr>
              <a:t>ที่ปรึกษาโครงการ</a:t>
            </a:r>
            <a:endParaRPr lang="ko-KR" altLang="en-US" sz="2800" b="1" dirty="0">
              <a:solidFill>
                <a:schemeClr val="bg2"/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DDACEF-3385-44D5-81E3-1D8FA2B9F2A1}"/>
              </a:ext>
            </a:extLst>
          </p:cNvPr>
          <p:cNvSpPr txBox="1"/>
          <p:nvPr/>
        </p:nvSpPr>
        <p:spPr>
          <a:xfrm>
            <a:off x="8047897" y="1894826"/>
            <a:ext cx="3571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800" b="1" dirty="0" smtClean="0">
                <a:solidFill>
                  <a:srgbClr val="993366"/>
                </a:solidFill>
                <a:latin typeface="ThaiSans Neue Black" pitchFamily="2" charset="-34"/>
                <a:cs typeface="ThaiSans Neue Black" pitchFamily="2" charset="-34"/>
              </a:rPr>
              <a:t>ระยะที่ 2</a:t>
            </a:r>
            <a:endParaRPr lang="ko-KR" altLang="en-US" sz="2800" b="1" dirty="0">
              <a:solidFill>
                <a:srgbClr val="993366"/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cxnSp>
        <p:nvCxnSpPr>
          <p:cNvPr id="18" name="Elbow Connector 47">
            <a:extLst>
              <a:ext uri="{FF2B5EF4-FFF2-40B4-BE49-F238E27FC236}">
                <a16:creationId xmlns:a16="http://schemas.microsoft.com/office/drawing/2014/main" id="{596B1A67-F868-4FD1-BB01-09E0891F6D4E}"/>
              </a:ext>
            </a:extLst>
          </p:cNvPr>
          <p:cNvCxnSpPr>
            <a:cxnSpLocks/>
            <a:endCxn id="17" idx="3"/>
          </p:cNvCxnSpPr>
          <p:nvPr/>
        </p:nvCxnSpPr>
        <p:spPr>
          <a:xfrm rot="10800000">
            <a:off x="3505468" y="3549486"/>
            <a:ext cx="2455705" cy="764947"/>
          </a:xfrm>
          <a:prstGeom prst="bentConnector3">
            <a:avLst>
              <a:gd name="adj1" fmla="val 50000"/>
            </a:avLst>
          </a:prstGeom>
          <a:ln w="25400">
            <a:solidFill>
              <a:schemeClr val="bg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50">
            <a:extLst>
              <a:ext uri="{FF2B5EF4-FFF2-40B4-BE49-F238E27FC236}">
                <a16:creationId xmlns:a16="http://schemas.microsoft.com/office/drawing/2014/main" id="{650CCAD2-4B4F-4396-9DB5-D48A8EC2FE07}"/>
              </a:ext>
            </a:extLst>
          </p:cNvPr>
          <p:cNvCxnSpPr>
            <a:cxnSpLocks/>
            <a:endCxn id="8" idx="3"/>
          </p:cNvCxnSpPr>
          <p:nvPr/>
        </p:nvCxnSpPr>
        <p:spPr>
          <a:xfrm rot="10800000">
            <a:off x="3506929" y="1930463"/>
            <a:ext cx="2454269" cy="523240"/>
          </a:xfrm>
          <a:prstGeom prst="bentConnector3">
            <a:avLst>
              <a:gd name="adj1" fmla="val 50000"/>
            </a:avLst>
          </a:prstGeom>
          <a:ln w="25400">
            <a:solidFill>
              <a:schemeClr val="bg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그룹 17">
            <a:extLst>
              <a:ext uri="{FF2B5EF4-FFF2-40B4-BE49-F238E27FC236}">
                <a16:creationId xmlns:a16="http://schemas.microsoft.com/office/drawing/2014/main" id="{5B61B9E2-DECB-45AA-8B61-B52235DDC81F}"/>
              </a:ext>
            </a:extLst>
          </p:cNvPr>
          <p:cNvGrpSpPr/>
          <p:nvPr/>
        </p:nvGrpSpPr>
        <p:grpSpPr>
          <a:xfrm>
            <a:off x="4097671" y="1975184"/>
            <a:ext cx="3461258" cy="4591962"/>
            <a:chOff x="4391588" y="2016828"/>
            <a:chExt cx="3461258" cy="4591961"/>
          </a:xfrm>
        </p:grpSpPr>
        <p:sp>
          <p:nvSpPr>
            <p:cNvPr id="21" name="Trapezoid 22">
              <a:extLst>
                <a:ext uri="{FF2B5EF4-FFF2-40B4-BE49-F238E27FC236}">
                  <a16:creationId xmlns:a16="http://schemas.microsoft.com/office/drawing/2014/main" id="{B6C2026F-718C-44A5-92DB-1C7CDBC6A8BF}"/>
                </a:ext>
              </a:extLst>
            </p:cNvPr>
            <p:cNvSpPr/>
            <p:nvPr/>
          </p:nvSpPr>
          <p:spPr>
            <a:xfrm>
              <a:off x="4391588" y="4974148"/>
              <a:ext cx="2156118" cy="1634641"/>
            </a:xfrm>
            <a:custGeom>
              <a:avLst/>
              <a:gdLst/>
              <a:ahLst/>
              <a:cxnLst/>
              <a:rect l="l" t="t" r="r" b="b"/>
              <a:pathLst>
                <a:path w="2156118" h="1634641">
                  <a:moveTo>
                    <a:pt x="558525" y="0"/>
                  </a:moveTo>
                  <a:cubicBezTo>
                    <a:pt x="815259" y="90400"/>
                    <a:pt x="1107060" y="140890"/>
                    <a:pt x="1416381" y="140890"/>
                  </a:cubicBezTo>
                  <a:lnTo>
                    <a:pt x="1507965" y="136242"/>
                  </a:lnTo>
                  <a:cubicBezTo>
                    <a:pt x="1571260" y="753781"/>
                    <a:pt x="1813208" y="1287759"/>
                    <a:pt x="2156118" y="1627939"/>
                  </a:cubicBezTo>
                  <a:lnTo>
                    <a:pt x="742586" y="1634641"/>
                  </a:lnTo>
                  <a:lnTo>
                    <a:pt x="783473" y="1482794"/>
                  </a:lnTo>
                  <a:cubicBezTo>
                    <a:pt x="735436" y="1526015"/>
                    <a:pt x="755164" y="1524973"/>
                    <a:pt x="696702" y="1536226"/>
                  </a:cubicBezTo>
                  <a:lnTo>
                    <a:pt x="360265" y="1531873"/>
                  </a:lnTo>
                  <a:cubicBezTo>
                    <a:pt x="91900" y="1475400"/>
                    <a:pt x="78958" y="1364828"/>
                    <a:pt x="859" y="1187861"/>
                  </a:cubicBezTo>
                  <a:cubicBezTo>
                    <a:pt x="-5078" y="1012055"/>
                    <a:pt x="20262" y="959203"/>
                    <a:pt x="61239" y="837496"/>
                  </a:cubicBezTo>
                  <a:lnTo>
                    <a:pt x="182001" y="766286"/>
                  </a:lnTo>
                  <a:cubicBezTo>
                    <a:pt x="259540" y="604620"/>
                    <a:pt x="389206" y="374100"/>
                    <a:pt x="466746" y="340305"/>
                  </a:cubicBezTo>
                  <a:cubicBezTo>
                    <a:pt x="464918" y="303795"/>
                    <a:pt x="439632" y="264826"/>
                    <a:pt x="461262" y="230774"/>
                  </a:cubicBezTo>
                  <a:cubicBezTo>
                    <a:pt x="491633" y="197339"/>
                    <a:pt x="501153" y="210624"/>
                    <a:pt x="526312" y="196860"/>
                  </a:cubicBezTo>
                  <a:lnTo>
                    <a:pt x="515073" y="140661"/>
                  </a:lnTo>
                  <a:cubicBezTo>
                    <a:pt x="552756" y="107515"/>
                    <a:pt x="530493" y="133386"/>
                    <a:pt x="560358" y="87944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Trapezoid 22">
              <a:extLst>
                <a:ext uri="{FF2B5EF4-FFF2-40B4-BE49-F238E27FC236}">
                  <a16:creationId xmlns:a16="http://schemas.microsoft.com/office/drawing/2014/main" id="{5EBBDFB6-9238-457A-A2BD-125E63C59008}"/>
                </a:ext>
              </a:extLst>
            </p:cNvPr>
            <p:cNvSpPr/>
            <p:nvPr/>
          </p:nvSpPr>
          <p:spPr>
            <a:xfrm>
              <a:off x="5550718" y="2016828"/>
              <a:ext cx="1759822" cy="1491930"/>
            </a:xfrm>
            <a:custGeom>
              <a:avLst/>
              <a:gdLst/>
              <a:ahLst/>
              <a:cxnLst/>
              <a:rect l="l" t="t" r="r" b="b"/>
              <a:pathLst>
                <a:path w="1759822" h="1491930">
                  <a:moveTo>
                    <a:pt x="879911" y="0"/>
                  </a:moveTo>
                  <a:lnTo>
                    <a:pt x="1759822" y="483755"/>
                  </a:lnTo>
                  <a:lnTo>
                    <a:pt x="1626857" y="556857"/>
                  </a:lnTo>
                  <a:lnTo>
                    <a:pt x="1626857" y="957160"/>
                  </a:lnTo>
                  <a:cubicBezTo>
                    <a:pt x="1647975" y="967781"/>
                    <a:pt x="1661924" y="989817"/>
                    <a:pt x="1661924" y="1015110"/>
                  </a:cubicBezTo>
                  <a:cubicBezTo>
                    <a:pt x="1661924" y="1040155"/>
                    <a:pt x="1648247" y="1062005"/>
                    <a:pt x="1627427" y="1072676"/>
                  </a:cubicBezTo>
                  <a:lnTo>
                    <a:pt x="1630074" y="1072676"/>
                  </a:lnTo>
                  <a:lnTo>
                    <a:pt x="1674046" y="1491930"/>
                  </a:lnTo>
                  <a:lnTo>
                    <a:pt x="1523254" y="1491930"/>
                  </a:lnTo>
                  <a:lnTo>
                    <a:pt x="1523254" y="1414835"/>
                  </a:lnTo>
                  <a:lnTo>
                    <a:pt x="1559141" y="1072676"/>
                  </a:lnTo>
                  <a:lnTo>
                    <a:pt x="1561788" y="1072676"/>
                  </a:lnTo>
                  <a:cubicBezTo>
                    <a:pt x="1540968" y="1062005"/>
                    <a:pt x="1527290" y="1040155"/>
                    <a:pt x="1527290" y="1015110"/>
                  </a:cubicBezTo>
                  <a:cubicBezTo>
                    <a:pt x="1527290" y="989817"/>
                    <a:pt x="1541240" y="967781"/>
                    <a:pt x="1562357" y="957160"/>
                  </a:cubicBezTo>
                  <a:lnTo>
                    <a:pt x="1562357" y="592318"/>
                  </a:lnTo>
                  <a:lnTo>
                    <a:pt x="1406686" y="756650"/>
                  </a:lnTo>
                  <a:lnTo>
                    <a:pt x="1406686" y="1027701"/>
                  </a:lnTo>
                  <a:cubicBezTo>
                    <a:pt x="1237521" y="1136357"/>
                    <a:pt x="1035980" y="1197630"/>
                    <a:pt x="820128" y="1197630"/>
                  </a:cubicBezTo>
                  <a:cubicBezTo>
                    <a:pt x="654913" y="1197630"/>
                    <a:pt x="498082" y="1161733"/>
                    <a:pt x="357461" y="1096324"/>
                  </a:cubicBezTo>
                  <a:cubicBezTo>
                    <a:pt x="358384" y="1092118"/>
                    <a:pt x="359913" y="1088133"/>
                    <a:pt x="361487" y="1084162"/>
                  </a:cubicBezTo>
                  <a:cubicBezTo>
                    <a:pt x="358803" y="1082831"/>
                    <a:pt x="355968" y="1082107"/>
                    <a:pt x="353136" y="1081396"/>
                  </a:cubicBezTo>
                  <a:lnTo>
                    <a:pt x="353136" y="756650"/>
                  </a:lnTo>
                  <a:lnTo>
                    <a:pt x="0" y="4837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A97B10AC-6873-41A0-91A1-CC23D594F5ED}"/>
                </a:ext>
              </a:extLst>
            </p:cNvPr>
            <p:cNvSpPr/>
            <p:nvPr/>
          </p:nvSpPr>
          <p:spPr>
            <a:xfrm>
              <a:off x="5785789" y="2779559"/>
              <a:ext cx="1291337" cy="1262595"/>
            </a:xfrm>
            <a:custGeom>
              <a:avLst/>
              <a:gdLst/>
              <a:ahLst/>
              <a:cxnLst/>
              <a:rect l="l" t="t" r="r" b="b"/>
              <a:pathLst>
                <a:path w="1291337" h="1262595">
                  <a:moveTo>
                    <a:pt x="1291337" y="387134"/>
                  </a:moveTo>
                  <a:lnTo>
                    <a:pt x="1291337" y="464229"/>
                  </a:lnTo>
                  <a:lnTo>
                    <a:pt x="1283251" y="464229"/>
                  </a:lnTo>
                  <a:close/>
                  <a:moveTo>
                    <a:pt x="1174769" y="0"/>
                  </a:moveTo>
                  <a:lnTo>
                    <a:pt x="1174769" y="18541"/>
                  </a:lnTo>
                  <a:lnTo>
                    <a:pt x="1163647" y="22750"/>
                  </a:lnTo>
                  <a:cubicBezTo>
                    <a:pt x="1220924" y="128978"/>
                    <a:pt x="1233895" y="263109"/>
                    <a:pt x="1204293" y="412060"/>
                  </a:cubicBezTo>
                  <a:cubicBezTo>
                    <a:pt x="1245921" y="411719"/>
                    <a:pt x="1282339" y="391704"/>
                    <a:pt x="1279660" y="482348"/>
                  </a:cubicBezTo>
                  <a:cubicBezTo>
                    <a:pt x="1271045" y="607334"/>
                    <a:pt x="1199876" y="781499"/>
                    <a:pt x="1157378" y="776155"/>
                  </a:cubicBezTo>
                  <a:cubicBezTo>
                    <a:pt x="1130754" y="771015"/>
                    <a:pt x="1114555" y="746201"/>
                    <a:pt x="1093142" y="731225"/>
                  </a:cubicBezTo>
                  <a:cubicBezTo>
                    <a:pt x="1057920" y="826172"/>
                    <a:pt x="1048762" y="930956"/>
                    <a:pt x="987476" y="1016066"/>
                  </a:cubicBezTo>
                  <a:lnTo>
                    <a:pt x="1080043" y="1097389"/>
                  </a:lnTo>
                  <a:cubicBezTo>
                    <a:pt x="1114436" y="1141334"/>
                    <a:pt x="1162490" y="1210866"/>
                    <a:pt x="1225666" y="1262595"/>
                  </a:cubicBezTo>
                  <a:cubicBezTo>
                    <a:pt x="974323" y="1220492"/>
                    <a:pt x="716748" y="1143359"/>
                    <a:pt x="462129" y="1031358"/>
                  </a:cubicBezTo>
                  <a:cubicBezTo>
                    <a:pt x="354612" y="984063"/>
                    <a:pt x="251323" y="932179"/>
                    <a:pt x="153638" y="874571"/>
                  </a:cubicBezTo>
                  <a:cubicBezTo>
                    <a:pt x="133161" y="823672"/>
                    <a:pt x="122381" y="764476"/>
                    <a:pt x="119504" y="688499"/>
                  </a:cubicBezTo>
                  <a:cubicBezTo>
                    <a:pt x="86110" y="702998"/>
                    <a:pt x="63141" y="722415"/>
                    <a:pt x="34959" y="621336"/>
                  </a:cubicBezTo>
                  <a:cubicBezTo>
                    <a:pt x="25584" y="567185"/>
                    <a:pt x="-54165" y="281884"/>
                    <a:pt x="64172" y="333473"/>
                  </a:cubicBezTo>
                  <a:cubicBezTo>
                    <a:pt x="80394" y="252314"/>
                    <a:pt x="91942" y="157335"/>
                    <a:pt x="125544" y="68623"/>
                  </a:cubicBezTo>
                  <a:cubicBezTo>
                    <a:pt x="266165" y="134032"/>
                    <a:pt x="422996" y="169929"/>
                    <a:pt x="588211" y="169929"/>
                  </a:cubicBezTo>
                  <a:cubicBezTo>
                    <a:pt x="804063" y="169929"/>
                    <a:pt x="1005604" y="108656"/>
                    <a:pt x="1174769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Trapezoid 22">
              <a:extLst>
                <a:ext uri="{FF2B5EF4-FFF2-40B4-BE49-F238E27FC236}">
                  <a16:creationId xmlns:a16="http://schemas.microsoft.com/office/drawing/2014/main" id="{1FD02D5E-6D38-4669-85BC-A17C8FD602CD}"/>
                </a:ext>
              </a:extLst>
            </p:cNvPr>
            <p:cNvSpPr/>
            <p:nvPr/>
          </p:nvSpPr>
          <p:spPr>
            <a:xfrm>
              <a:off x="4972448" y="3697688"/>
              <a:ext cx="2580757" cy="1374688"/>
            </a:xfrm>
            <a:custGeom>
              <a:avLst/>
              <a:gdLst/>
              <a:ahLst/>
              <a:cxnLst/>
              <a:rect l="l" t="t" r="r" b="b"/>
              <a:pathLst>
                <a:path w="2580757" h="1374688">
                  <a:moveTo>
                    <a:pt x="964280" y="0"/>
                  </a:moveTo>
                  <a:cubicBezTo>
                    <a:pt x="1061964" y="57608"/>
                    <a:pt x="1165254" y="109492"/>
                    <a:pt x="1272771" y="156787"/>
                  </a:cubicBezTo>
                  <a:cubicBezTo>
                    <a:pt x="1527390" y="268789"/>
                    <a:pt x="1784965" y="345921"/>
                    <a:pt x="2036307" y="388024"/>
                  </a:cubicBezTo>
                  <a:cubicBezTo>
                    <a:pt x="2071170" y="421655"/>
                    <a:pt x="2112399" y="447822"/>
                    <a:pt x="2158337" y="459740"/>
                  </a:cubicBezTo>
                  <a:cubicBezTo>
                    <a:pt x="2299568" y="498279"/>
                    <a:pt x="2455123" y="549367"/>
                    <a:pt x="2580757" y="609405"/>
                  </a:cubicBezTo>
                  <a:cubicBezTo>
                    <a:pt x="2295218" y="1059447"/>
                    <a:pt x="1631701" y="1374688"/>
                    <a:pt x="858792" y="1374688"/>
                  </a:cubicBezTo>
                  <a:cubicBezTo>
                    <a:pt x="549471" y="1374688"/>
                    <a:pt x="257670" y="1324198"/>
                    <a:pt x="936" y="1233798"/>
                  </a:cubicBezTo>
                  <a:lnTo>
                    <a:pt x="0" y="1188902"/>
                  </a:lnTo>
                  <a:cubicBezTo>
                    <a:pt x="23602" y="1159565"/>
                    <a:pt x="28959" y="1162194"/>
                    <a:pt x="70806" y="1100888"/>
                  </a:cubicBezTo>
                  <a:cubicBezTo>
                    <a:pt x="94879" y="1029148"/>
                    <a:pt x="100707" y="851670"/>
                    <a:pt x="174300" y="779930"/>
                  </a:cubicBezTo>
                  <a:cubicBezTo>
                    <a:pt x="218445" y="717189"/>
                    <a:pt x="304292" y="723303"/>
                    <a:pt x="369289" y="694990"/>
                  </a:cubicBezTo>
                  <a:cubicBezTo>
                    <a:pt x="589400" y="620074"/>
                    <a:pt x="783446" y="599257"/>
                    <a:pt x="1000951" y="509587"/>
                  </a:cubicBezTo>
                  <a:cubicBezTo>
                    <a:pt x="1031594" y="492835"/>
                    <a:pt x="1046599" y="439197"/>
                    <a:pt x="1082454" y="329000"/>
                  </a:cubicBezTo>
                  <a:lnTo>
                    <a:pt x="1075069" y="182531"/>
                  </a:lnTo>
                  <a:cubicBezTo>
                    <a:pt x="1024247" y="121488"/>
                    <a:pt x="986720" y="67500"/>
                    <a:pt x="964280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Trapezoid 22">
              <a:extLst>
                <a:ext uri="{FF2B5EF4-FFF2-40B4-BE49-F238E27FC236}">
                  <a16:creationId xmlns:a16="http://schemas.microsoft.com/office/drawing/2014/main" id="{02490004-7127-4997-AB01-430DA56BFEB7}"/>
                </a:ext>
              </a:extLst>
            </p:cNvPr>
            <p:cNvSpPr/>
            <p:nvPr/>
          </p:nvSpPr>
          <p:spPr>
            <a:xfrm>
              <a:off x="5951985" y="4356457"/>
              <a:ext cx="1900861" cy="2252332"/>
            </a:xfrm>
            <a:custGeom>
              <a:avLst/>
              <a:gdLst/>
              <a:ahLst/>
              <a:cxnLst/>
              <a:rect l="l" t="t" r="r" b="b"/>
              <a:pathLst>
                <a:path w="1900861" h="2252332">
                  <a:moveTo>
                    <a:pt x="1630381" y="0"/>
                  </a:moveTo>
                  <a:cubicBezTo>
                    <a:pt x="1705290" y="35739"/>
                    <a:pt x="1769558" y="74677"/>
                    <a:pt x="1813833" y="116016"/>
                  </a:cubicBezTo>
                  <a:cubicBezTo>
                    <a:pt x="1941182" y="366789"/>
                    <a:pt x="1891300" y="374114"/>
                    <a:pt x="1890938" y="588002"/>
                  </a:cubicBezTo>
                  <a:cubicBezTo>
                    <a:pt x="1844475" y="751802"/>
                    <a:pt x="1881417" y="817240"/>
                    <a:pt x="1842774" y="963827"/>
                  </a:cubicBezTo>
                  <a:cubicBezTo>
                    <a:pt x="1790990" y="1152321"/>
                    <a:pt x="1728781" y="1244911"/>
                    <a:pt x="1679604" y="1347337"/>
                  </a:cubicBezTo>
                  <a:cubicBezTo>
                    <a:pt x="1619658" y="1492268"/>
                    <a:pt x="1640509" y="1521624"/>
                    <a:pt x="1624871" y="1600160"/>
                  </a:cubicBezTo>
                  <a:lnTo>
                    <a:pt x="1567097" y="1638481"/>
                  </a:lnTo>
                  <a:cubicBezTo>
                    <a:pt x="1592202" y="1734503"/>
                    <a:pt x="1580816" y="1732164"/>
                    <a:pt x="1585070" y="1810973"/>
                  </a:cubicBezTo>
                  <a:cubicBezTo>
                    <a:pt x="1547567" y="1894683"/>
                    <a:pt x="1541341" y="1914458"/>
                    <a:pt x="1519477" y="1978496"/>
                  </a:cubicBezTo>
                  <a:lnTo>
                    <a:pt x="1557486" y="2248020"/>
                  </a:lnTo>
                  <a:lnTo>
                    <a:pt x="648153" y="2252332"/>
                  </a:lnTo>
                  <a:cubicBezTo>
                    <a:pt x="305243" y="1912152"/>
                    <a:pt x="63295" y="1378174"/>
                    <a:pt x="0" y="760635"/>
                  </a:cubicBezTo>
                  <a:cubicBezTo>
                    <a:pt x="733507" y="739994"/>
                    <a:pt x="1356200" y="432143"/>
                    <a:pt x="1630381" y="0"/>
                  </a:cubicBez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cxnSp>
        <p:nvCxnSpPr>
          <p:cNvPr id="32" name="Elbow Connector 53">
            <a:extLst>
              <a:ext uri="{FF2B5EF4-FFF2-40B4-BE49-F238E27FC236}">
                <a16:creationId xmlns:a16="http://schemas.microsoft.com/office/drawing/2014/main" id="{3BBF28BD-9CB7-417E-ADF5-60073E42F5E0}"/>
              </a:ext>
            </a:extLst>
          </p:cNvPr>
          <p:cNvCxnSpPr>
            <a:cxnSpLocks/>
            <a:endCxn id="5" idx="3"/>
          </p:cNvCxnSpPr>
          <p:nvPr/>
        </p:nvCxnSpPr>
        <p:spPr>
          <a:xfrm rot="10800000">
            <a:off x="3505468" y="5269847"/>
            <a:ext cx="1047385" cy="476693"/>
          </a:xfrm>
          <a:prstGeom prst="bentConnector3">
            <a:avLst/>
          </a:prstGeom>
          <a:ln w="25400">
            <a:solidFill>
              <a:schemeClr val="bg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65">
            <a:extLst>
              <a:ext uri="{FF2B5EF4-FFF2-40B4-BE49-F238E27FC236}">
                <a16:creationId xmlns:a16="http://schemas.microsoft.com/office/drawing/2014/main" id="{E5629D17-97FC-43EC-924A-416CE18D3EE4}"/>
              </a:ext>
            </a:extLst>
          </p:cNvPr>
          <p:cNvCxnSpPr>
            <a:cxnSpLocks/>
          </p:cNvCxnSpPr>
          <p:nvPr/>
        </p:nvCxnSpPr>
        <p:spPr>
          <a:xfrm flipV="1">
            <a:off x="7179912" y="4118041"/>
            <a:ext cx="1234173" cy="1108262"/>
          </a:xfrm>
          <a:prstGeom prst="bentConnector3">
            <a:avLst>
              <a:gd name="adj1" fmla="val 50000"/>
            </a:avLst>
          </a:prstGeom>
          <a:ln w="25400">
            <a:solidFill>
              <a:srgbClr val="99336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สี่เหลี่ยมผืนผ้า 36"/>
          <p:cNvSpPr/>
          <p:nvPr/>
        </p:nvSpPr>
        <p:spPr>
          <a:xfrm>
            <a:off x="4748863" y="1045811"/>
            <a:ext cx="1197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3600" dirty="0">
                <a:solidFill>
                  <a:schemeClr val="bg2"/>
                </a:solidFill>
                <a:latin typeface="ThaiSans Neue Black" pitchFamily="2" charset="-34"/>
                <a:cs typeface="ThaiSans Neue Black" pitchFamily="2" charset="-34"/>
              </a:rPr>
              <a:t>พี่</a:t>
            </a:r>
            <a:r>
              <a:rPr lang="th-TH" altLang="ko-KR" sz="3600" dirty="0" smtClean="0">
                <a:solidFill>
                  <a:schemeClr val="bg2"/>
                </a:solidFill>
                <a:latin typeface="ThaiSans Neue Black" pitchFamily="2" charset="-34"/>
                <a:cs typeface="ThaiSans Neue Black" pitchFamily="2" charset="-34"/>
              </a:rPr>
              <a:t>เลี้ยง</a:t>
            </a:r>
            <a:endParaRPr lang="ko-KR" altLang="en-US" sz="3600" dirty="0">
              <a:solidFill>
                <a:srgbClr val="993366"/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A998A9F-8533-4F1D-91DE-8176F504BCF6}"/>
              </a:ext>
            </a:extLst>
          </p:cNvPr>
          <p:cNvSpPr txBox="1"/>
          <p:nvPr/>
        </p:nvSpPr>
        <p:spPr>
          <a:xfrm>
            <a:off x="87086" y="3287876"/>
            <a:ext cx="3418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altLang="ko-KR" sz="2800" b="1" dirty="0">
                <a:solidFill>
                  <a:schemeClr val="bg2"/>
                </a:solidFill>
                <a:latin typeface="ThaiSans Neue Black" pitchFamily="2" charset="-34"/>
                <a:cs typeface="ThaiSans Neue Black" pitchFamily="2" charset="-34"/>
              </a:rPr>
              <a:t>หัวหน้าชุดโครงการวิจัย</a:t>
            </a:r>
            <a:endParaRPr lang="ko-KR" altLang="en-US" sz="2800" b="1" dirty="0">
              <a:solidFill>
                <a:schemeClr val="bg2"/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998A9F-8533-4F1D-91DE-8176F504BCF6}"/>
              </a:ext>
            </a:extLst>
          </p:cNvPr>
          <p:cNvSpPr txBox="1"/>
          <p:nvPr/>
        </p:nvSpPr>
        <p:spPr>
          <a:xfrm>
            <a:off x="0" y="5008237"/>
            <a:ext cx="3418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altLang="ko-KR" sz="2800" b="1" dirty="0">
                <a:solidFill>
                  <a:schemeClr val="bg2"/>
                </a:solidFill>
                <a:latin typeface="ThaiSans Neue Black" pitchFamily="2" charset="-34"/>
                <a:cs typeface="ThaiSans Neue Black" pitchFamily="2" charset="-34"/>
              </a:rPr>
              <a:t>หัวหน้าโครงการวิจัยย่อย</a:t>
            </a:r>
            <a:endParaRPr lang="ko-KR" altLang="en-US" sz="2800" b="1" dirty="0">
              <a:solidFill>
                <a:schemeClr val="bg2"/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99"/>
          <a:stretch/>
        </p:blipFill>
        <p:spPr>
          <a:xfrm>
            <a:off x="4087210" y="1977237"/>
            <a:ext cx="2025447" cy="4589909"/>
          </a:xfrm>
          <a:prstGeom prst="rect">
            <a:avLst/>
          </a:prstGeom>
        </p:spPr>
      </p:pic>
      <p:cxnSp>
        <p:nvCxnSpPr>
          <p:cNvPr id="50" name="ตัวเชื่อมต่อตรง 49"/>
          <p:cNvCxnSpPr/>
          <p:nvPr/>
        </p:nvCxnSpPr>
        <p:spPr>
          <a:xfrm>
            <a:off x="6093168" y="1668853"/>
            <a:ext cx="0" cy="489829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BDDACEF-3385-44D5-81E3-1D8FA2B9F2A1}"/>
              </a:ext>
            </a:extLst>
          </p:cNvPr>
          <p:cNvSpPr txBox="1"/>
          <p:nvPr/>
        </p:nvSpPr>
        <p:spPr>
          <a:xfrm>
            <a:off x="8443948" y="3829423"/>
            <a:ext cx="3418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800" b="1" dirty="0" smtClean="0">
                <a:solidFill>
                  <a:srgbClr val="993366"/>
                </a:solidFill>
                <a:latin typeface="ThaiSans Neue Black" pitchFamily="2" charset="-34"/>
                <a:cs typeface="ThaiSans Neue Black" pitchFamily="2" charset="-34"/>
              </a:rPr>
              <a:t>ระยะที่ 3</a:t>
            </a:r>
            <a:endParaRPr lang="ko-KR" altLang="en-US" sz="2800" b="1" dirty="0">
              <a:solidFill>
                <a:srgbClr val="993366"/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8154889" y="2511104"/>
            <a:ext cx="646197" cy="60489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8630529" y="2536367"/>
            <a:ext cx="120018" cy="481166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6" name="Group 80">
            <a:extLst>
              <a:ext uri="{FF2B5EF4-FFF2-40B4-BE49-F238E27FC236}">
                <a16:creationId xmlns:a16="http://schemas.microsoft.com/office/drawing/2014/main" id="{F5B116FA-DF78-4D5C-9B8B-918D6794E3E9}"/>
              </a:ext>
            </a:extLst>
          </p:cNvPr>
          <p:cNvGrpSpPr/>
          <p:nvPr/>
        </p:nvGrpSpPr>
        <p:grpSpPr>
          <a:xfrm>
            <a:off x="9836514" y="2485327"/>
            <a:ext cx="753224" cy="662236"/>
            <a:chOff x="3983887" y="4061275"/>
            <a:chExt cx="2122406" cy="1866023"/>
          </a:xfrm>
        </p:grpSpPr>
        <p:grpSp>
          <p:nvGrpSpPr>
            <p:cNvPr id="57" name="Group 81">
              <a:extLst>
                <a:ext uri="{FF2B5EF4-FFF2-40B4-BE49-F238E27FC236}">
                  <a16:creationId xmlns:a16="http://schemas.microsoft.com/office/drawing/2014/main" id="{7EDC652D-2B8B-4877-9A03-732ED8E4C0DE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990D8054-1B0D-42C1-A98D-46C3EA45486E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1" name="Rectangle 22">
                <a:extLst>
                  <a:ext uri="{FF2B5EF4-FFF2-40B4-BE49-F238E27FC236}">
                    <a16:creationId xmlns:a16="http://schemas.microsoft.com/office/drawing/2014/main" id="{DE12ABC0-6F33-4A67-B3FF-8D68FEF0381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8" name="Group 82">
              <a:extLst>
                <a:ext uri="{FF2B5EF4-FFF2-40B4-BE49-F238E27FC236}">
                  <a16:creationId xmlns:a16="http://schemas.microsoft.com/office/drawing/2014/main" id="{B82C7CF0-F921-4714-AF84-56BEAA41CC5A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Freeform 18">
                <a:extLst>
                  <a:ext uri="{FF2B5EF4-FFF2-40B4-BE49-F238E27FC236}">
                    <a16:creationId xmlns:a16="http://schemas.microsoft.com/office/drawing/2014/main" id="{CC447F76-DA58-4828-9FC2-4295F9485F5A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B6760C22-509E-4905-9135-C81CB4208E4F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9" name="Group 83">
              <a:extLst>
                <a:ext uri="{FF2B5EF4-FFF2-40B4-BE49-F238E27FC236}">
                  <a16:creationId xmlns:a16="http://schemas.microsoft.com/office/drawing/2014/main" id="{6E44D967-D7D5-499A-8F4C-FB70C082F537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Freeform 21">
                <a:extLst>
                  <a:ext uri="{FF2B5EF4-FFF2-40B4-BE49-F238E27FC236}">
                    <a16:creationId xmlns:a16="http://schemas.microsoft.com/office/drawing/2014/main" id="{E50D6C3A-48E0-4281-B031-3F990C2CAEE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7" name="Rectangle 22">
                <a:extLst>
                  <a:ext uri="{FF2B5EF4-FFF2-40B4-BE49-F238E27FC236}">
                    <a16:creationId xmlns:a16="http://schemas.microsoft.com/office/drawing/2014/main" id="{ADF0C84A-8F21-4267-B82E-C4B0F00F467A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0" name="Group 84">
              <a:extLst>
                <a:ext uri="{FF2B5EF4-FFF2-40B4-BE49-F238E27FC236}">
                  <a16:creationId xmlns:a16="http://schemas.microsoft.com/office/drawing/2014/main" id="{0C415919-433D-4380-BB02-440DD31D614D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Freeform 24">
                <a:extLst>
                  <a:ext uri="{FF2B5EF4-FFF2-40B4-BE49-F238E27FC236}">
                    <a16:creationId xmlns:a16="http://schemas.microsoft.com/office/drawing/2014/main" id="{857E28F4-93B5-4AB3-B643-BCB9583B0AA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5" name="Rectangle 22">
                <a:extLst>
                  <a:ext uri="{FF2B5EF4-FFF2-40B4-BE49-F238E27FC236}">
                    <a16:creationId xmlns:a16="http://schemas.microsoft.com/office/drawing/2014/main" id="{A36523D8-E1CA-487A-8CBD-428DBA0C5D7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1" name="Group 85">
              <a:extLst>
                <a:ext uri="{FF2B5EF4-FFF2-40B4-BE49-F238E27FC236}">
                  <a16:creationId xmlns:a16="http://schemas.microsoft.com/office/drawing/2014/main" id="{A4689C4B-4307-4373-84A5-09EF6ADDAECA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2" name="Freeform 27">
                <a:extLst>
                  <a:ext uri="{FF2B5EF4-FFF2-40B4-BE49-F238E27FC236}">
                    <a16:creationId xmlns:a16="http://schemas.microsoft.com/office/drawing/2014/main" id="{DE515BEB-EC2E-4833-A06D-A53CD19358C0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3" name="Freeform 28">
                <a:extLst>
                  <a:ext uri="{FF2B5EF4-FFF2-40B4-BE49-F238E27FC236}">
                    <a16:creationId xmlns:a16="http://schemas.microsoft.com/office/drawing/2014/main" id="{68D258A4-5BD8-4ADD-965A-1201E02D3B2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72" name="สี่เหลี่ยมผืนผ้า 71"/>
          <p:cNvSpPr/>
          <p:nvPr/>
        </p:nvSpPr>
        <p:spPr>
          <a:xfrm>
            <a:off x="9116444" y="2435243"/>
            <a:ext cx="457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4800" b="1" dirty="0">
                <a:solidFill>
                  <a:srgbClr val="993366"/>
                </a:solidFill>
                <a:latin typeface="ThaiSans Neue Black" pitchFamily="2" charset="-34"/>
                <a:cs typeface="ThaiSans Neue Black" pitchFamily="2" charset="-34"/>
              </a:rPr>
              <a:t>+</a:t>
            </a:r>
          </a:p>
        </p:txBody>
      </p:sp>
      <p:sp>
        <p:nvSpPr>
          <p:cNvPr id="73" name="สี่เหลี่ยมผืนผ้า 72"/>
          <p:cNvSpPr/>
          <p:nvPr/>
        </p:nvSpPr>
        <p:spPr>
          <a:xfrm>
            <a:off x="7880517" y="3184546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2000" dirty="0">
                <a:solidFill>
                  <a:srgbClr val="993366"/>
                </a:solidFill>
                <a:latin typeface="ThaiSans Neue SemBd" pitchFamily="2" charset="-34"/>
                <a:cs typeface="ThaiSans Neue SemBd" pitchFamily="2" charset="-34"/>
              </a:rPr>
              <a:t>กรอบชุดโครงการ</a:t>
            </a:r>
          </a:p>
        </p:txBody>
      </p:sp>
      <p:sp>
        <p:nvSpPr>
          <p:cNvPr id="74" name="สี่เหลี่ยมผืนผ้า 73"/>
          <p:cNvSpPr/>
          <p:nvPr/>
        </p:nvSpPr>
        <p:spPr>
          <a:xfrm>
            <a:off x="9442702" y="3189416"/>
            <a:ext cx="1645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2000" dirty="0" smtClean="0">
                <a:solidFill>
                  <a:srgbClr val="993366"/>
                </a:solidFill>
                <a:latin typeface="ThaiSans Neue SemBd" pitchFamily="2" charset="-34"/>
                <a:cs typeface="ThaiSans Neue SemBd" pitchFamily="2" charset="-34"/>
              </a:rPr>
              <a:t>ข้อเสนอชุด</a:t>
            </a:r>
            <a:r>
              <a:rPr lang="th-TH" altLang="ko-KR" sz="2000" dirty="0">
                <a:solidFill>
                  <a:srgbClr val="993366"/>
                </a:solidFill>
                <a:latin typeface="ThaiSans Neue SemBd" pitchFamily="2" charset="-34"/>
                <a:cs typeface="ThaiSans Neue SemBd" pitchFamily="2" charset="-34"/>
              </a:rPr>
              <a:t>โครงการ</a:t>
            </a: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8329100" y="5391300"/>
            <a:ext cx="646197" cy="60489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8875843" y="5352958"/>
            <a:ext cx="136571" cy="547529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77" name="Group 80">
            <a:extLst>
              <a:ext uri="{FF2B5EF4-FFF2-40B4-BE49-F238E27FC236}">
                <a16:creationId xmlns:a16="http://schemas.microsoft.com/office/drawing/2014/main" id="{F5B116FA-DF78-4D5C-9B8B-918D6794E3E9}"/>
              </a:ext>
            </a:extLst>
          </p:cNvPr>
          <p:cNvGrpSpPr/>
          <p:nvPr/>
        </p:nvGrpSpPr>
        <p:grpSpPr>
          <a:xfrm>
            <a:off x="9653486" y="4353555"/>
            <a:ext cx="753224" cy="662236"/>
            <a:chOff x="3983887" y="4061275"/>
            <a:chExt cx="2122406" cy="1866023"/>
          </a:xfrm>
        </p:grpSpPr>
        <p:grpSp>
          <p:nvGrpSpPr>
            <p:cNvPr id="78" name="Group 81">
              <a:extLst>
                <a:ext uri="{FF2B5EF4-FFF2-40B4-BE49-F238E27FC236}">
                  <a16:creationId xmlns:a16="http://schemas.microsoft.com/office/drawing/2014/main" id="{7EDC652D-2B8B-4877-9A03-732ED8E4C0DE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Freeform 15">
                <a:extLst>
                  <a:ext uri="{FF2B5EF4-FFF2-40B4-BE49-F238E27FC236}">
                    <a16:creationId xmlns:a16="http://schemas.microsoft.com/office/drawing/2014/main" id="{990D8054-1B0D-42C1-A98D-46C3EA45486E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2" name="Rectangle 22">
                <a:extLst>
                  <a:ext uri="{FF2B5EF4-FFF2-40B4-BE49-F238E27FC236}">
                    <a16:creationId xmlns:a16="http://schemas.microsoft.com/office/drawing/2014/main" id="{DE12ABC0-6F33-4A67-B3FF-8D68FEF0381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9" name="Group 82">
              <a:extLst>
                <a:ext uri="{FF2B5EF4-FFF2-40B4-BE49-F238E27FC236}">
                  <a16:creationId xmlns:a16="http://schemas.microsoft.com/office/drawing/2014/main" id="{B82C7CF0-F921-4714-AF84-56BEAA41CC5A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9" name="Freeform 18">
                <a:extLst>
                  <a:ext uri="{FF2B5EF4-FFF2-40B4-BE49-F238E27FC236}">
                    <a16:creationId xmlns:a16="http://schemas.microsoft.com/office/drawing/2014/main" id="{CC447F76-DA58-4828-9FC2-4295F9485F5A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0" name="Freeform 19">
                <a:extLst>
                  <a:ext uri="{FF2B5EF4-FFF2-40B4-BE49-F238E27FC236}">
                    <a16:creationId xmlns:a16="http://schemas.microsoft.com/office/drawing/2014/main" id="{B6760C22-509E-4905-9135-C81CB4208E4F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0" name="Group 83">
              <a:extLst>
                <a:ext uri="{FF2B5EF4-FFF2-40B4-BE49-F238E27FC236}">
                  <a16:creationId xmlns:a16="http://schemas.microsoft.com/office/drawing/2014/main" id="{6E44D967-D7D5-499A-8F4C-FB70C082F537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7" name="Freeform 21">
                <a:extLst>
                  <a:ext uri="{FF2B5EF4-FFF2-40B4-BE49-F238E27FC236}">
                    <a16:creationId xmlns:a16="http://schemas.microsoft.com/office/drawing/2014/main" id="{E50D6C3A-48E0-4281-B031-3F990C2CAEE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8" name="Rectangle 22">
                <a:extLst>
                  <a:ext uri="{FF2B5EF4-FFF2-40B4-BE49-F238E27FC236}">
                    <a16:creationId xmlns:a16="http://schemas.microsoft.com/office/drawing/2014/main" id="{ADF0C84A-8F21-4267-B82E-C4B0F00F467A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1" name="Group 84">
              <a:extLst>
                <a:ext uri="{FF2B5EF4-FFF2-40B4-BE49-F238E27FC236}">
                  <a16:creationId xmlns:a16="http://schemas.microsoft.com/office/drawing/2014/main" id="{0C415919-433D-4380-BB02-440DD31D614D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5" name="Freeform 24">
                <a:extLst>
                  <a:ext uri="{FF2B5EF4-FFF2-40B4-BE49-F238E27FC236}">
                    <a16:creationId xmlns:a16="http://schemas.microsoft.com/office/drawing/2014/main" id="{857E28F4-93B5-4AB3-B643-BCB9583B0AA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6" name="Rectangle 22">
                <a:extLst>
                  <a:ext uri="{FF2B5EF4-FFF2-40B4-BE49-F238E27FC236}">
                    <a16:creationId xmlns:a16="http://schemas.microsoft.com/office/drawing/2014/main" id="{A36523D8-E1CA-487A-8CBD-428DBA0C5D7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2" name="Group 85">
              <a:extLst>
                <a:ext uri="{FF2B5EF4-FFF2-40B4-BE49-F238E27FC236}">
                  <a16:creationId xmlns:a16="http://schemas.microsoft.com/office/drawing/2014/main" id="{A4689C4B-4307-4373-84A5-09EF6ADDAECA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Freeform 27">
                <a:extLst>
                  <a:ext uri="{FF2B5EF4-FFF2-40B4-BE49-F238E27FC236}">
                    <a16:creationId xmlns:a16="http://schemas.microsoft.com/office/drawing/2014/main" id="{DE515BEB-EC2E-4833-A06D-A53CD19358C0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4" name="Freeform 28">
                <a:extLst>
                  <a:ext uri="{FF2B5EF4-FFF2-40B4-BE49-F238E27FC236}">
                    <a16:creationId xmlns:a16="http://schemas.microsoft.com/office/drawing/2014/main" id="{68D258A4-5BD8-4ADD-965A-1201E02D3B2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93" name="สี่เหลี่ยมผืนผ้า 92"/>
          <p:cNvSpPr/>
          <p:nvPr/>
        </p:nvSpPr>
        <p:spPr>
          <a:xfrm>
            <a:off x="8975297" y="4592738"/>
            <a:ext cx="457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4800" b="1" dirty="0">
                <a:solidFill>
                  <a:srgbClr val="993366"/>
                </a:solidFill>
                <a:latin typeface="ThaiSans Neue Black" pitchFamily="2" charset="-34"/>
                <a:cs typeface="ThaiSans Neue Black" pitchFamily="2" charset="-34"/>
              </a:rPr>
              <a:t>+</a:t>
            </a:r>
          </a:p>
        </p:txBody>
      </p:sp>
      <p:sp>
        <p:nvSpPr>
          <p:cNvPr id="94" name="สี่เหลี่ยมผืนผ้า 93"/>
          <p:cNvSpPr/>
          <p:nvPr/>
        </p:nvSpPr>
        <p:spPr>
          <a:xfrm>
            <a:off x="8054728" y="6064742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2000" dirty="0">
                <a:solidFill>
                  <a:srgbClr val="993366"/>
                </a:solidFill>
                <a:latin typeface="ThaiSans Neue SemBd" pitchFamily="2" charset="-34"/>
                <a:cs typeface="ThaiSans Neue SemBd" pitchFamily="2" charset="-34"/>
              </a:rPr>
              <a:t>กรอบชุดโครงการ</a:t>
            </a:r>
          </a:p>
        </p:txBody>
      </p:sp>
      <p:sp>
        <p:nvSpPr>
          <p:cNvPr id="95" name="สี่เหลี่ยมผืนผ้า 94"/>
          <p:cNvSpPr/>
          <p:nvPr/>
        </p:nvSpPr>
        <p:spPr>
          <a:xfrm>
            <a:off x="9259674" y="5057644"/>
            <a:ext cx="1645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2000" dirty="0" smtClean="0">
                <a:solidFill>
                  <a:srgbClr val="993366"/>
                </a:solidFill>
                <a:latin typeface="ThaiSans Neue SemBd" pitchFamily="2" charset="-34"/>
                <a:cs typeface="ThaiSans Neue SemBd" pitchFamily="2" charset="-34"/>
              </a:rPr>
              <a:t>ข้อเสนอชุด</a:t>
            </a:r>
            <a:r>
              <a:rPr lang="th-TH" altLang="ko-KR" sz="2000" dirty="0">
                <a:solidFill>
                  <a:srgbClr val="993366"/>
                </a:solidFill>
                <a:latin typeface="ThaiSans Neue SemBd" pitchFamily="2" charset="-34"/>
                <a:cs typeface="ThaiSans Neue SemBd" pitchFamily="2" charset="-34"/>
              </a:rPr>
              <a:t>โครงการ</a:t>
            </a: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11067966" y="5296408"/>
            <a:ext cx="508307" cy="719913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00"/>
          </a:p>
        </p:txBody>
      </p:sp>
      <p:sp>
        <p:nvSpPr>
          <p:cNvPr id="97" name="สี่เหลี่ยมผืนผ้า 96"/>
          <p:cNvSpPr/>
          <p:nvPr/>
        </p:nvSpPr>
        <p:spPr>
          <a:xfrm>
            <a:off x="10684958" y="4548056"/>
            <a:ext cx="457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4800" b="1" dirty="0" smtClean="0">
                <a:solidFill>
                  <a:srgbClr val="993366"/>
                </a:solidFill>
                <a:latin typeface="ThaiSans Neue Black" pitchFamily="2" charset="-34"/>
                <a:cs typeface="ThaiSans Neue Black" pitchFamily="2" charset="-34"/>
              </a:rPr>
              <a:t>+</a:t>
            </a:r>
            <a:endParaRPr lang="th-TH" altLang="ko-KR" sz="4800" b="1" dirty="0">
              <a:solidFill>
                <a:srgbClr val="993366"/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98" name="สี่เหลี่ยมผืนผ้า 97"/>
          <p:cNvSpPr/>
          <p:nvPr/>
        </p:nvSpPr>
        <p:spPr>
          <a:xfrm>
            <a:off x="10433745" y="6016321"/>
            <a:ext cx="1754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2000" dirty="0" smtClean="0">
                <a:solidFill>
                  <a:srgbClr val="993366"/>
                </a:solidFill>
                <a:latin typeface="ThaiSans Neue SemBd" pitchFamily="2" charset="-34"/>
                <a:cs typeface="ThaiSans Neue SemBd" pitchFamily="2" charset="-34"/>
              </a:rPr>
              <a:t>ข้อเสนอโครงการย่อย</a:t>
            </a:r>
            <a:endParaRPr lang="th-TH" altLang="ko-KR" sz="2000" dirty="0">
              <a:solidFill>
                <a:srgbClr val="993366"/>
              </a:solidFill>
              <a:latin typeface="ThaiSans Neue SemBd" pitchFamily="2" charset="-34"/>
              <a:cs typeface="ThaiSans Neue SemBd" pitchFamily="2" charset="-34"/>
            </a:endParaRPr>
          </a:p>
        </p:txBody>
      </p:sp>
      <p:sp>
        <p:nvSpPr>
          <p:cNvPr id="99" name="สี่เหลี่ยมผืนผ้า 98"/>
          <p:cNvSpPr/>
          <p:nvPr/>
        </p:nvSpPr>
        <p:spPr>
          <a:xfrm>
            <a:off x="6202355" y="1045810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3600" dirty="0">
                <a:solidFill>
                  <a:srgbClr val="993366"/>
                </a:solidFill>
                <a:latin typeface="ThaiSans Neue Black" pitchFamily="2" charset="-34"/>
                <a:cs typeface="ThaiSans Neue Black" pitchFamily="2" charset="-34"/>
              </a:rPr>
              <a:t>น้องเลี้ยง</a:t>
            </a:r>
            <a:endParaRPr lang="ko-KR" altLang="en-US" sz="3600" dirty="0">
              <a:solidFill>
                <a:srgbClr val="993366"/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cxnSp>
        <p:nvCxnSpPr>
          <p:cNvPr id="101" name="ตัวเชื่อมต่อตรง 100"/>
          <p:cNvCxnSpPr/>
          <p:nvPr/>
        </p:nvCxnSpPr>
        <p:spPr>
          <a:xfrm flipV="1">
            <a:off x="6088655" y="1164771"/>
            <a:ext cx="0" cy="504082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A528BAA-487C-4A6D-8281-1FDB2685FB80}"/>
              </a:ext>
            </a:extLst>
          </p:cNvPr>
          <p:cNvGrpSpPr/>
          <p:nvPr/>
        </p:nvGrpSpPr>
        <p:grpSpPr>
          <a:xfrm>
            <a:off x="6327040" y="4165068"/>
            <a:ext cx="2122406" cy="1866023"/>
            <a:chOff x="3983887" y="4061275"/>
            <a:chExt cx="2122406" cy="186602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0E57BFC-9D05-49A7-88D7-DD1CC2201B03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1045BF2B-8E84-4D36-89EB-4FCBA5647010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0" name="Rectangle 22">
                <a:extLst>
                  <a:ext uri="{FF2B5EF4-FFF2-40B4-BE49-F238E27FC236}">
                    <a16:creationId xmlns:a16="http://schemas.microsoft.com/office/drawing/2014/main" id="{2426B174-F9BA-4BE0-9EEF-D79C9D345A9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EFC269-96A4-4FD1-8AAC-2F6F7AC82BC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3FF7FD47-6EC3-4E22-8E9D-983D4489156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Freeform 19">
                <a:extLst>
                  <a:ext uri="{FF2B5EF4-FFF2-40B4-BE49-F238E27FC236}">
                    <a16:creationId xmlns:a16="http://schemas.microsoft.com/office/drawing/2014/main" id="{E8039A20-0078-4C61-B924-F31526FD1E5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D66FACA-1C63-447E-81F6-3087FBA1B14D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21">
                <a:extLst>
                  <a:ext uri="{FF2B5EF4-FFF2-40B4-BE49-F238E27FC236}">
                    <a16:creationId xmlns:a16="http://schemas.microsoft.com/office/drawing/2014/main" id="{16BAE55A-1D80-42D3-80C0-F44A1490FE7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6" name="Rectangle 22">
                <a:extLst>
                  <a:ext uri="{FF2B5EF4-FFF2-40B4-BE49-F238E27FC236}">
                    <a16:creationId xmlns:a16="http://schemas.microsoft.com/office/drawing/2014/main" id="{92E7BFD0-7A70-47A3-B62D-273B4D7B0EE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03B896E-AFBB-4CED-80AE-BACD9D40BAA4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24">
                <a:extLst>
                  <a:ext uri="{FF2B5EF4-FFF2-40B4-BE49-F238E27FC236}">
                    <a16:creationId xmlns:a16="http://schemas.microsoft.com/office/drawing/2014/main" id="{4A4834E8-40A2-40F8-BBC0-644FF4EA6CC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4" name="Rectangle 22">
                <a:extLst>
                  <a:ext uri="{FF2B5EF4-FFF2-40B4-BE49-F238E27FC236}">
                    <a16:creationId xmlns:a16="http://schemas.microsoft.com/office/drawing/2014/main" id="{35D2E122-1EF3-4220-ABE2-04041E76EE9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8A3C7EA-4A71-46E6-BD8C-824D91264A10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id="{91AF17A4-D0DF-44B6-85AE-9E95BC013F17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" name="Freeform 28">
                <a:extLst>
                  <a:ext uri="{FF2B5EF4-FFF2-40B4-BE49-F238E27FC236}">
                    <a16:creationId xmlns:a16="http://schemas.microsoft.com/office/drawing/2014/main" id="{F44BB2BC-C1D3-40BC-8E43-22AAAB93E982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id="{7712D2C5-D045-42DD-9A5D-06B63415F6C5}"/>
              </a:ext>
            </a:extLst>
          </p:cNvPr>
          <p:cNvSpPr/>
          <p:nvPr/>
        </p:nvSpPr>
        <p:spPr>
          <a:xfrm rot="18900000">
            <a:off x="1039621" y="3153010"/>
            <a:ext cx="364559" cy="29284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893A7D5D-3747-4FFC-AD39-5F827D9017C4}"/>
              </a:ext>
            </a:extLst>
          </p:cNvPr>
          <p:cNvSpPr/>
          <p:nvPr/>
        </p:nvSpPr>
        <p:spPr>
          <a:xfrm flipH="1">
            <a:off x="1066258" y="3977415"/>
            <a:ext cx="293173" cy="251966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Round Same Side Corner Rectangle 12">
            <a:extLst>
              <a:ext uri="{FF2B5EF4-FFF2-40B4-BE49-F238E27FC236}">
                <a16:creationId xmlns:a16="http://schemas.microsoft.com/office/drawing/2014/main" id="{805781C7-583A-402B-9472-4D13AFCB003A}"/>
              </a:ext>
            </a:extLst>
          </p:cNvPr>
          <p:cNvSpPr/>
          <p:nvPr/>
        </p:nvSpPr>
        <p:spPr>
          <a:xfrm>
            <a:off x="1060140" y="4765164"/>
            <a:ext cx="290424" cy="292682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pic>
        <p:nvPicPr>
          <p:cNvPr id="1026" name="Picture 2" descr="C:\Users\Admin\Downloads\4. หน่วยงานบริหารจัดการโปรแกรม 7 PM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73" y="156122"/>
            <a:ext cx="9077455" cy="641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841" y="-778414"/>
            <a:ext cx="2096498" cy="268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entagon 16">
            <a:extLst>
              <a:ext uri="{FF2B5EF4-FFF2-40B4-BE49-F238E27FC236}">
                <a16:creationId xmlns:a16="http://schemas.microsoft.com/office/drawing/2014/main" id="{32B77047-4FD5-4C65-9514-AFFCD53CB0CE}"/>
              </a:ext>
            </a:extLst>
          </p:cNvPr>
          <p:cNvSpPr/>
          <p:nvPr/>
        </p:nvSpPr>
        <p:spPr>
          <a:xfrm rot="10800000" flipH="1">
            <a:off x="1150851" y="1171863"/>
            <a:ext cx="1650085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7" name="สี่เหลี่ยมผืนผ้ามุมมน 46"/>
          <p:cNvSpPr/>
          <p:nvPr/>
        </p:nvSpPr>
        <p:spPr>
          <a:xfrm>
            <a:off x="8067675" y="1626374"/>
            <a:ext cx="4144556" cy="61315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5F5CBD-78E6-4CA8-96C0-B046780D0257}"/>
              </a:ext>
            </a:extLst>
          </p:cNvPr>
          <p:cNvSpPr txBox="1"/>
          <p:nvPr/>
        </p:nvSpPr>
        <p:spPr>
          <a:xfrm>
            <a:off x="7496534" y="1752808"/>
            <a:ext cx="4600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altLang="ko-KR" b="1" dirty="0" smtClean="0">
                <a:solidFill>
                  <a:schemeClr val="bg1"/>
                </a:solidFill>
                <a:latin typeface="ThaiSans Neue ExtBd" pitchFamily="2" charset="-34"/>
                <a:cs typeface="ThaiSans Neue ExtBd" pitchFamily="2" charset="-34"/>
              </a:rPr>
              <a:t>นวัตกรรม</a:t>
            </a:r>
            <a:r>
              <a:rPr lang="th-TH" altLang="ko-KR" b="1" dirty="0" err="1" smtClean="0">
                <a:solidFill>
                  <a:schemeClr val="bg1"/>
                </a:solidFill>
                <a:latin typeface="ThaiSans Neue ExtBd" pitchFamily="2" charset="-34"/>
                <a:cs typeface="ThaiSans Neue ExtBd" pitchFamily="2" charset="-34"/>
              </a:rPr>
              <a:t>สําหรับ</a:t>
            </a:r>
            <a:r>
              <a:rPr lang="th-TH" altLang="ko-KR" b="1" dirty="0">
                <a:solidFill>
                  <a:schemeClr val="bg1"/>
                </a:solidFill>
                <a:latin typeface="ThaiSans Neue ExtBd" pitchFamily="2" charset="-34"/>
                <a:cs typeface="ThaiSans Neue ExtBd" pitchFamily="2" charset="-34"/>
              </a:rPr>
              <a:t>เศรษฐกิจฐานรากและชุมชน</a:t>
            </a:r>
            <a:r>
              <a:rPr lang="th-TH" altLang="ko-KR" b="1" dirty="0" smtClean="0">
                <a:solidFill>
                  <a:schemeClr val="bg1"/>
                </a:solidFill>
                <a:latin typeface="ThaiSans Neue ExtBd" pitchFamily="2" charset="-34"/>
                <a:cs typeface="ThaiSans Neue ExtBd" pitchFamily="2" charset="-34"/>
              </a:rPr>
              <a:t>นวัตกรรม</a:t>
            </a:r>
            <a:endParaRPr lang="ko-KR" altLang="en-US" b="1" dirty="0">
              <a:solidFill>
                <a:schemeClr val="bg1"/>
              </a:solidFill>
              <a:latin typeface="ThaiSans Neue ExtBd" pitchFamily="2" charset="-34"/>
              <a:cs typeface="ThaiSans Neue ExtBd" pitchFamily="2" charset="-34"/>
            </a:endParaRPr>
          </a:p>
        </p:txBody>
      </p:sp>
      <p:sp>
        <p:nvSpPr>
          <p:cNvPr id="35" name="สี่เหลี่ยมผืนผ้ามุมมน 34"/>
          <p:cNvSpPr/>
          <p:nvPr/>
        </p:nvSpPr>
        <p:spPr>
          <a:xfrm>
            <a:off x="6677026" y="431506"/>
            <a:ext cx="5535205" cy="66417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การ</a:t>
            </a:r>
            <a:r>
              <a:rPr lang="th-TH" dirty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วิจัยและสร้างนวัตกรรมเพื่อการพัฒนาเชิงพื้นที่และลดความเหลื่อมล้ำ</a:t>
            </a:r>
            <a:endParaRPr lang="en-US" dirty="0">
              <a:solidFill>
                <a:schemeClr val="bg1"/>
              </a:solidFill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36" name="Rounded Rectangle 8">
            <a:extLst>
              <a:ext uri="{FF2B5EF4-FFF2-40B4-BE49-F238E27FC236}">
                <a16:creationId xmlns:a16="http://schemas.microsoft.com/office/drawing/2014/main" id="{9338C416-02D7-4749-86BF-B54FCC87BD57}"/>
              </a:ext>
            </a:extLst>
          </p:cNvPr>
          <p:cNvSpPr/>
          <p:nvPr/>
        </p:nvSpPr>
        <p:spPr>
          <a:xfrm>
            <a:off x="10411297" y="1301846"/>
            <a:ext cx="1780703" cy="31033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200" dirty="0" smtClean="0">
                <a:latin typeface="ThaiSans Neue ExtBd" pitchFamily="2" charset="-34"/>
                <a:cs typeface="ThaiSans Neue ExtBd" pitchFamily="2" charset="-34"/>
              </a:rPr>
              <a:t>โปรแกรมที่ 13</a:t>
            </a:r>
            <a:endParaRPr lang="ko-KR" altLang="en-US" sz="2200" dirty="0">
              <a:latin typeface="ThaiSans Neue ExtBd" pitchFamily="2" charset="-34"/>
              <a:cs typeface="ThaiSans Neue ExtBd" pitchFamily="2" charset="-34"/>
            </a:endParaRPr>
          </a:p>
        </p:txBody>
      </p:sp>
      <p:sp>
        <p:nvSpPr>
          <p:cNvPr id="37" name="Rounded Rectangle 8">
            <a:extLst>
              <a:ext uri="{FF2B5EF4-FFF2-40B4-BE49-F238E27FC236}">
                <a16:creationId xmlns:a16="http://schemas.microsoft.com/office/drawing/2014/main" id="{9338C416-02D7-4749-86BF-B54FCC87BD57}"/>
              </a:ext>
            </a:extLst>
          </p:cNvPr>
          <p:cNvSpPr/>
          <p:nvPr/>
        </p:nvSpPr>
        <p:spPr>
          <a:xfrm>
            <a:off x="10431528" y="95250"/>
            <a:ext cx="1780703" cy="310336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dirty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แพลตฟอร์มที่ 4</a:t>
            </a:r>
          </a:p>
        </p:txBody>
      </p:sp>
      <p:sp>
        <p:nvSpPr>
          <p:cNvPr id="82" name="Round Same Side Corner Rectangle 11">
            <a:extLst>
              <a:ext uri="{FF2B5EF4-FFF2-40B4-BE49-F238E27FC236}">
                <a16:creationId xmlns:a16="http://schemas.microsoft.com/office/drawing/2014/main" id="{9FC970C8-AD28-451D-9733-E5E52ED4BBA3}"/>
              </a:ext>
            </a:extLst>
          </p:cNvPr>
          <p:cNvSpPr/>
          <p:nvPr/>
        </p:nvSpPr>
        <p:spPr>
          <a:xfrm rot="10800000">
            <a:off x="3129325" y="4753107"/>
            <a:ext cx="216568" cy="226681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9" name="Pentagon 16">
            <a:extLst>
              <a:ext uri="{FF2B5EF4-FFF2-40B4-BE49-F238E27FC236}">
                <a16:creationId xmlns:a16="http://schemas.microsoft.com/office/drawing/2014/main" id="{32B77047-4FD5-4C65-9514-AFFCD53CB0CE}"/>
              </a:ext>
            </a:extLst>
          </p:cNvPr>
          <p:cNvSpPr/>
          <p:nvPr/>
        </p:nvSpPr>
        <p:spPr>
          <a:xfrm rot="10800000" flipH="1">
            <a:off x="3675611" y="4495477"/>
            <a:ext cx="1564223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CA6923B-3798-4A19-B42C-E359F89994C0}"/>
              </a:ext>
            </a:extLst>
          </p:cNvPr>
          <p:cNvSpPr txBox="1"/>
          <p:nvPr/>
        </p:nvSpPr>
        <p:spPr>
          <a:xfrm>
            <a:off x="3616940" y="4587566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KR4.13.3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1" name="Group 18">
            <a:extLst>
              <a:ext uri="{FF2B5EF4-FFF2-40B4-BE49-F238E27FC236}">
                <a16:creationId xmlns:a16="http://schemas.microsoft.com/office/drawing/2014/main" id="{DE3F7B1B-AE39-4F77-BF9D-9ECD70B1B859}"/>
              </a:ext>
            </a:extLst>
          </p:cNvPr>
          <p:cNvGrpSpPr/>
          <p:nvPr/>
        </p:nvGrpSpPr>
        <p:grpSpPr>
          <a:xfrm>
            <a:off x="5239834" y="4343951"/>
            <a:ext cx="5461005" cy="713315"/>
            <a:chOff x="4718725" y="3205378"/>
            <a:chExt cx="3355546" cy="754894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B39854F-5EDD-4033-9699-E135B043B41A}"/>
                </a:ext>
              </a:extLst>
            </p:cNvPr>
            <p:cNvSpPr txBox="1"/>
            <p:nvPr/>
          </p:nvSpPr>
          <p:spPr>
            <a:xfrm>
              <a:off x="4730240" y="3569411"/>
              <a:ext cx="3344031" cy="39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aiSans Neue Light" pitchFamily="2" charset="-34"/>
                  <a:cs typeface="ThaiSans Neue Light" pitchFamily="2" charset="-34"/>
                </a:rPr>
                <a:t>สร้างสรรค์</a:t>
              </a:r>
              <a:r>
                <a:rPr lang="th-TH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aiSans Neue Light" pitchFamily="2" charset="-34"/>
                  <a:cs typeface="ThaiSans Neue Light" pitchFamily="2" charset="-34"/>
                </a:rPr>
                <a:t>บนฐานทุน ทรัพยากร วัฒนธรรมในพื้นที่เพิ่มขึ้นร้อยละ 10 ต่อปี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haiSans Neue Light" pitchFamily="2" charset="-34"/>
                <a:cs typeface="ThaiSans Neue Light" pitchFamily="2" charset="-34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759ED74-A1BD-408D-83DB-30D59CB41A8A}"/>
                </a:ext>
              </a:extLst>
            </p:cNvPr>
            <p:cNvSpPr txBox="1"/>
            <p:nvPr/>
          </p:nvSpPr>
          <p:spPr>
            <a:xfrm>
              <a:off x="4718725" y="3205378"/>
              <a:ext cx="2357002" cy="423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aiSans Neue ExtBd" pitchFamily="2" charset="-34"/>
                  <a:cs typeface="ThaiSans Neue ExtBd" pitchFamily="2" charset="-34"/>
                </a:rPr>
                <a:t>มูลค่าเศรษฐกิจ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haiSans Neue ExtBd" pitchFamily="2" charset="-34"/>
                <a:cs typeface="ThaiSans Neue ExtBd" pitchFamily="2" charset="-34"/>
              </a:endParaRPr>
            </a:p>
          </p:txBody>
        </p:sp>
      </p:grpSp>
      <p:sp>
        <p:nvSpPr>
          <p:cNvPr id="13" name="Pentagon 14">
            <a:extLst>
              <a:ext uri="{FF2B5EF4-FFF2-40B4-BE49-F238E27FC236}">
                <a16:creationId xmlns:a16="http://schemas.microsoft.com/office/drawing/2014/main" id="{7EB885E5-F95F-4444-B0F7-5D1AF6658A7D}"/>
              </a:ext>
            </a:extLst>
          </p:cNvPr>
          <p:cNvSpPr/>
          <p:nvPr/>
        </p:nvSpPr>
        <p:spPr>
          <a:xfrm>
            <a:off x="2599166" y="3341219"/>
            <a:ext cx="1669149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Pentagon 16">
            <a:extLst>
              <a:ext uri="{FF2B5EF4-FFF2-40B4-BE49-F238E27FC236}">
                <a16:creationId xmlns:a16="http://schemas.microsoft.com/office/drawing/2014/main" id="{32B77047-4FD5-4C65-9514-AFFCD53CB0CE}"/>
              </a:ext>
            </a:extLst>
          </p:cNvPr>
          <p:cNvSpPr/>
          <p:nvPr/>
        </p:nvSpPr>
        <p:spPr>
          <a:xfrm rot="10800000" flipH="1">
            <a:off x="1815546" y="2311546"/>
            <a:ext cx="1650085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81AE05-6134-408F-B2FF-1CEEF1EBB2C8}"/>
              </a:ext>
            </a:extLst>
          </p:cNvPr>
          <p:cNvSpPr txBox="1"/>
          <p:nvPr/>
        </p:nvSpPr>
        <p:spPr>
          <a:xfrm>
            <a:off x="1221173" y="1184417"/>
            <a:ext cx="5703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aiSans Neue ExtBd" pitchFamily="2" charset="-34"/>
                <a:cs typeface="ThaiSans Neue ExtBd" pitchFamily="2" charset="-34"/>
              </a:rPr>
              <a:t>OKR  O4.13</a:t>
            </a:r>
            <a:endParaRPr lang="th-TH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ThaiSans Neue ExtBd" pitchFamily="2" charset="-34"/>
              <a:cs typeface="ThaiSans Neue ExtBd" pitchFamily="2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A6923B-3798-4A19-B42C-E359F89994C0}"/>
              </a:ext>
            </a:extLst>
          </p:cNvPr>
          <p:cNvSpPr txBox="1"/>
          <p:nvPr/>
        </p:nvSpPr>
        <p:spPr>
          <a:xfrm>
            <a:off x="1790743" y="2403635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KR4.13.1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B3FB42-2D2C-4076-8BA3-1620216BE551}"/>
              </a:ext>
            </a:extLst>
          </p:cNvPr>
          <p:cNvSpPr txBox="1"/>
          <p:nvPr/>
        </p:nvSpPr>
        <p:spPr>
          <a:xfrm>
            <a:off x="2693356" y="3441775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KR4.13.2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9" name="Group 18">
            <a:extLst>
              <a:ext uri="{FF2B5EF4-FFF2-40B4-BE49-F238E27FC236}">
                <a16:creationId xmlns:a16="http://schemas.microsoft.com/office/drawing/2014/main" id="{DE3F7B1B-AE39-4F77-BF9D-9ECD70B1B859}"/>
              </a:ext>
            </a:extLst>
          </p:cNvPr>
          <p:cNvGrpSpPr/>
          <p:nvPr/>
        </p:nvGrpSpPr>
        <p:grpSpPr>
          <a:xfrm>
            <a:off x="4341266" y="3128209"/>
            <a:ext cx="5244017" cy="910652"/>
            <a:chOff x="1432409" y="4255047"/>
            <a:chExt cx="3361515" cy="91065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B39854F-5EDD-4033-9699-E135B043B41A}"/>
                </a:ext>
              </a:extLst>
            </p:cNvPr>
            <p:cNvSpPr txBox="1"/>
            <p:nvPr/>
          </p:nvSpPr>
          <p:spPr>
            <a:xfrm>
              <a:off x="1449893" y="4519368"/>
              <a:ext cx="3344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aiSans Neue Light" pitchFamily="2" charset="-34"/>
                  <a:cs typeface="ThaiSans Neue Light" pitchFamily="2" charset="-34"/>
                </a:rPr>
                <a:t>ชุมชน</a:t>
              </a:r>
              <a:r>
                <a:rPr lang="th-TH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aiSans Neue Light" pitchFamily="2" charset="-34"/>
                  <a:cs typeface="ThaiSans Neue Light" pitchFamily="2" charset="-34"/>
                </a:rPr>
                <a:t>นวัตกรรม มีความสามารถในการพัฒนาการพึ่งตนเองและจัดการตนเอง เพิ่มขึ้น 3,000ชุมชนภายในปี 2565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haiSans Neue Light" pitchFamily="2" charset="-34"/>
                <a:cs typeface="ThaiSans Neue Light" pitchFamily="2" charset="-34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759ED74-A1BD-408D-83DB-30D59CB41A8A}"/>
                </a:ext>
              </a:extLst>
            </p:cNvPr>
            <p:cNvSpPr txBox="1"/>
            <p:nvPr/>
          </p:nvSpPr>
          <p:spPr>
            <a:xfrm>
              <a:off x="1432409" y="4255047"/>
              <a:ext cx="172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haiSans Neue ExtBd" pitchFamily="2" charset="-34"/>
                  <a:cs typeface="ThaiSans Neue ExtBd" pitchFamily="2" charset="-34"/>
                </a:rPr>
                <a:t>จํานวน</a:t>
              </a:r>
              <a:r>
                <a:rPr lang="th-TH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aiSans Neue ExtBd" pitchFamily="2" charset="-34"/>
                  <a:cs typeface="ThaiSans Neue ExtBd" pitchFamily="2" charset="-34"/>
                </a:rPr>
                <a:t> </a:t>
              </a: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aiSans Neue ExtBd" pitchFamily="2" charset="-34"/>
                  <a:cs typeface="ThaiSans Neue ExtBd" pitchFamily="2" charset="-34"/>
                </a:rPr>
                <a:t>smart Community 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aiSans Neue ExtBd" pitchFamily="2" charset="-34"/>
                <a:cs typeface="ThaiSans Neue ExtBd" pitchFamily="2" charset="-34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DE3F7B1B-AE39-4F77-BF9D-9ECD70B1B859}"/>
              </a:ext>
            </a:extLst>
          </p:cNvPr>
          <p:cNvGrpSpPr/>
          <p:nvPr/>
        </p:nvGrpSpPr>
        <p:grpSpPr>
          <a:xfrm>
            <a:off x="3534816" y="2240701"/>
            <a:ext cx="3881156" cy="639225"/>
            <a:chOff x="2322969" y="3714511"/>
            <a:chExt cx="2384799" cy="67648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B39854F-5EDD-4033-9699-E135B043B41A}"/>
                </a:ext>
              </a:extLst>
            </p:cNvPr>
            <p:cNvSpPr txBox="1"/>
            <p:nvPr/>
          </p:nvSpPr>
          <p:spPr>
            <a:xfrm>
              <a:off x="2322969" y="4000137"/>
              <a:ext cx="2351410" cy="390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aiSans Neue Light" pitchFamily="2" charset="-34"/>
                  <a:cs typeface="ThaiSans Neue Light" pitchFamily="2" charset="-34"/>
                </a:rPr>
                <a:t>เพื่อ</a:t>
              </a:r>
              <a:r>
                <a:rPr lang="th-TH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aiSans Neue Light" pitchFamily="2" charset="-34"/>
                  <a:cs typeface="ThaiSans Neue Light" pitchFamily="2" charset="-34"/>
                </a:rPr>
                <a:t>ยกระดับรายได้ให้กับชุมชน ปีละ 1,000 นวัตกรรม</a:t>
              </a:r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haiSans Neue Light" pitchFamily="2" charset="-34"/>
                <a:cs typeface="ThaiSans Neue Light" pitchFamily="2" charset="-34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759ED74-A1BD-408D-83DB-30D59CB41A8A}"/>
                </a:ext>
              </a:extLst>
            </p:cNvPr>
            <p:cNvSpPr txBox="1"/>
            <p:nvPr/>
          </p:nvSpPr>
          <p:spPr>
            <a:xfrm>
              <a:off x="2322969" y="3714511"/>
              <a:ext cx="2384799" cy="423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aiSans Neue ExtBd" pitchFamily="2" charset="-34"/>
                  <a:cs typeface="ThaiSans Neue ExtBd" pitchFamily="2" charset="-34"/>
                </a:rPr>
                <a:t>เกิดนวัตกรรมชุมชน 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haiSans Neue ExtBd" pitchFamily="2" charset="-34"/>
                <a:cs typeface="ThaiSans Neue ExtBd" pitchFamily="2" charset="-34"/>
              </a:endParaRPr>
            </a:p>
          </p:txBody>
        </p:sp>
      </p:grpSp>
      <p:sp>
        <p:nvSpPr>
          <p:cNvPr id="63" name="Round Same Side Corner Rectangle 8">
            <a:extLst>
              <a:ext uri="{FF2B5EF4-FFF2-40B4-BE49-F238E27FC236}">
                <a16:creationId xmlns:a16="http://schemas.microsoft.com/office/drawing/2014/main" id="{576C92BD-C3B2-4CF7-8D3A-B8E98015DAC5}"/>
              </a:ext>
            </a:extLst>
          </p:cNvPr>
          <p:cNvSpPr/>
          <p:nvPr/>
        </p:nvSpPr>
        <p:spPr>
          <a:xfrm rot="10800000">
            <a:off x="2202437" y="3602582"/>
            <a:ext cx="216567" cy="341734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ound Same Side Corner Rectangle 9">
            <a:extLst>
              <a:ext uri="{FF2B5EF4-FFF2-40B4-BE49-F238E27FC236}">
                <a16:creationId xmlns:a16="http://schemas.microsoft.com/office/drawing/2014/main" id="{FFF342D7-15EB-4B6A-87F8-51128C7B1B8E}"/>
              </a:ext>
            </a:extLst>
          </p:cNvPr>
          <p:cNvSpPr/>
          <p:nvPr/>
        </p:nvSpPr>
        <p:spPr>
          <a:xfrm rot="10800000">
            <a:off x="506387" y="1492346"/>
            <a:ext cx="194388" cy="542937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4">
            <a:extLst>
              <a:ext uri="{FF2B5EF4-FFF2-40B4-BE49-F238E27FC236}">
                <a16:creationId xmlns:a16="http://schemas.microsoft.com/office/drawing/2014/main" id="{95500552-B00E-46A7-98C2-AA09DD86C0BA}"/>
              </a:ext>
            </a:extLst>
          </p:cNvPr>
          <p:cNvSpPr/>
          <p:nvPr/>
        </p:nvSpPr>
        <p:spPr>
          <a:xfrm>
            <a:off x="540711" y="1041164"/>
            <a:ext cx="680462" cy="680460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5" name="Group 7">
            <a:extLst>
              <a:ext uri="{FF2B5EF4-FFF2-40B4-BE49-F238E27FC236}">
                <a16:creationId xmlns:a16="http://schemas.microsoft.com/office/drawing/2014/main" id="{1CC1134E-1F32-4D3B-BCAA-DDC2A5DA3428}"/>
              </a:ext>
            </a:extLst>
          </p:cNvPr>
          <p:cNvGrpSpPr/>
          <p:nvPr/>
        </p:nvGrpSpPr>
        <p:grpSpPr>
          <a:xfrm>
            <a:off x="1221171" y="2213633"/>
            <a:ext cx="754723" cy="4708091"/>
            <a:chOff x="4326211" y="2302319"/>
            <a:chExt cx="638933" cy="3985778"/>
          </a:xfrm>
        </p:grpSpPr>
        <p:sp>
          <p:nvSpPr>
            <p:cNvPr id="59" name="Round Same Side Corner Rectangle 10">
              <a:extLst>
                <a:ext uri="{FF2B5EF4-FFF2-40B4-BE49-F238E27FC236}">
                  <a16:creationId xmlns:a16="http://schemas.microsoft.com/office/drawing/2014/main" id="{1D14584E-8BB6-479C-993B-AC6DE957EC5C}"/>
                </a:ext>
              </a:extLst>
            </p:cNvPr>
            <p:cNvSpPr/>
            <p:nvPr/>
          </p:nvSpPr>
          <p:spPr>
            <a:xfrm rot="10800000">
              <a:off x="4326211" y="2590350"/>
              <a:ext cx="183343" cy="369774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Oval 12">
              <a:extLst>
                <a:ext uri="{FF2B5EF4-FFF2-40B4-BE49-F238E27FC236}">
                  <a16:creationId xmlns:a16="http://schemas.microsoft.com/office/drawing/2014/main" id="{EE110277-4D0E-48A6-BACD-FDDCE0E14773}"/>
                </a:ext>
              </a:extLst>
            </p:cNvPr>
            <p:cNvSpPr/>
            <p:nvPr/>
          </p:nvSpPr>
          <p:spPr>
            <a:xfrm>
              <a:off x="4389080" y="2302319"/>
              <a:ext cx="576064" cy="576064"/>
            </a:xfrm>
            <a:prstGeom prst="ellipse">
              <a:avLst/>
            </a:prstGeom>
            <a:solidFill>
              <a:schemeClr val="bg1"/>
            </a:solidFill>
            <a:ln w="152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4" name="Oval 16">
            <a:extLst>
              <a:ext uri="{FF2B5EF4-FFF2-40B4-BE49-F238E27FC236}">
                <a16:creationId xmlns:a16="http://schemas.microsoft.com/office/drawing/2014/main" id="{589D1B06-35D0-4FE5-ABA1-B15344603021}"/>
              </a:ext>
            </a:extLst>
          </p:cNvPr>
          <p:cNvSpPr/>
          <p:nvPr/>
        </p:nvSpPr>
        <p:spPr>
          <a:xfrm>
            <a:off x="2258122" y="3250090"/>
            <a:ext cx="680461" cy="680459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10">
            <a:extLst>
              <a:ext uri="{FF2B5EF4-FFF2-40B4-BE49-F238E27FC236}">
                <a16:creationId xmlns:a16="http://schemas.microsoft.com/office/drawing/2014/main" id="{0CA916E7-F7B6-415D-9344-685C31111D8B}"/>
              </a:ext>
            </a:extLst>
          </p:cNvPr>
          <p:cNvSpPr/>
          <p:nvPr/>
        </p:nvSpPr>
        <p:spPr>
          <a:xfrm>
            <a:off x="3194585" y="4412879"/>
            <a:ext cx="680461" cy="680460"/>
          </a:xfrm>
          <a:prstGeom prst="ellipse">
            <a:avLst/>
          </a:prstGeom>
          <a:solidFill>
            <a:schemeClr val="bg1"/>
          </a:solidFill>
          <a:ln w="152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8" name="สี่เหลี่ยมผืนผ้า 87"/>
          <p:cNvSpPr/>
          <p:nvPr/>
        </p:nvSpPr>
        <p:spPr>
          <a:xfrm>
            <a:off x="2800936" y="1174892"/>
            <a:ext cx="4447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aiSans Neue ExtBd" pitchFamily="2" charset="-34"/>
                <a:cs typeface="ThaiSans Neue ExtBd" pitchFamily="2" charset="-34"/>
              </a:rPr>
              <a:t>นวัตกรรม</a:t>
            </a:r>
            <a:r>
              <a:rPr lang="th-TH" altLang="ko-K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aiSans Neue ExtBd" pitchFamily="2" charset="-34"/>
                <a:cs typeface="ThaiSans Neue ExtBd" pitchFamily="2" charset="-34"/>
              </a:rPr>
              <a:t>สําหรับ</a:t>
            </a:r>
            <a:r>
              <a:rPr lang="th-TH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aiSans Neue ExtBd" pitchFamily="2" charset="-34"/>
                <a:cs typeface="ThaiSans Neue ExtBd" pitchFamily="2" charset="-34"/>
              </a:rPr>
              <a:t>เศรษฐกิจฐานรากและชุมชนนวัตกรรม</a:t>
            </a:r>
            <a:endParaRPr lang="th-TH" sz="2000" dirty="0"/>
          </a:p>
        </p:txBody>
      </p:sp>
      <p:pic>
        <p:nvPicPr>
          <p:cNvPr id="34" name="รูปภาพ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399" y="4737793"/>
            <a:ext cx="2096498" cy="268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96659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>
                <a:latin typeface="ThaiSans Neue ExtBd" pitchFamily="2" charset="-34"/>
                <a:cs typeface="ThaiSans Neue ExtBd" pitchFamily="2" charset="-34"/>
              </a:rPr>
              <a:t>เอกสารประกอบชุดโครงการ</a:t>
            </a:r>
            <a:endParaRPr lang="en-US" dirty="0">
              <a:latin typeface="ThaiSans Neue ExtBd" pitchFamily="2" charset="-34"/>
              <a:cs typeface="ThaiSans Neue ExtBd" pitchFamily="2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CB4732-19F4-41D3-A198-2FB2954A36A4}"/>
              </a:ext>
            </a:extLst>
          </p:cNvPr>
          <p:cNvSpPr/>
          <p:nvPr/>
        </p:nvSpPr>
        <p:spPr>
          <a:xfrm>
            <a:off x="1947266" y="1977159"/>
            <a:ext cx="9196087" cy="8702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5F1874-7624-4C74-BBA4-96E2DD102648}"/>
              </a:ext>
            </a:extLst>
          </p:cNvPr>
          <p:cNvSpPr/>
          <p:nvPr/>
        </p:nvSpPr>
        <p:spPr>
          <a:xfrm>
            <a:off x="1947266" y="2974346"/>
            <a:ext cx="9196087" cy="8702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450084-1643-433D-B6AB-585F3E0F97A9}"/>
              </a:ext>
            </a:extLst>
          </p:cNvPr>
          <p:cNvSpPr/>
          <p:nvPr/>
        </p:nvSpPr>
        <p:spPr>
          <a:xfrm>
            <a:off x="1310280" y="2192302"/>
            <a:ext cx="499800" cy="499800"/>
          </a:xfrm>
          <a:prstGeom prst="ellipse">
            <a:avLst/>
          </a:prstGeom>
          <a:solidFill>
            <a:schemeClr val="accent4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C2B50-12FD-448B-BC57-CF0F47869093}"/>
              </a:ext>
            </a:extLst>
          </p:cNvPr>
          <p:cNvSpPr txBox="1"/>
          <p:nvPr/>
        </p:nvSpPr>
        <p:spPr>
          <a:xfrm>
            <a:off x="1355880" y="2188288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1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4ECFC7-C1F9-44E1-857A-16ED0164D98E}"/>
              </a:ext>
            </a:extLst>
          </p:cNvPr>
          <p:cNvSpPr/>
          <p:nvPr/>
        </p:nvSpPr>
        <p:spPr>
          <a:xfrm>
            <a:off x="1310280" y="3179522"/>
            <a:ext cx="499800" cy="499800"/>
          </a:xfrm>
          <a:prstGeom prst="ellipse">
            <a:avLst/>
          </a:prstGeom>
          <a:solidFill>
            <a:schemeClr val="accent3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5EBBF6-EE4D-4AB6-957C-5CC7B0F222B3}"/>
              </a:ext>
            </a:extLst>
          </p:cNvPr>
          <p:cNvSpPr txBox="1"/>
          <p:nvPr/>
        </p:nvSpPr>
        <p:spPr>
          <a:xfrm>
            <a:off x="1355880" y="3175508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2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56F21D-8ECF-4696-B333-9D2B54EC3EEA}"/>
              </a:ext>
            </a:extLst>
          </p:cNvPr>
          <p:cNvGrpSpPr/>
          <p:nvPr/>
        </p:nvGrpSpPr>
        <p:grpSpPr>
          <a:xfrm>
            <a:off x="966612" y="1821557"/>
            <a:ext cx="1188052" cy="1214673"/>
            <a:chOff x="1779602" y="1104706"/>
            <a:chExt cx="1188052" cy="1214673"/>
          </a:xfrm>
          <a:solidFill>
            <a:schemeClr val="accent4"/>
          </a:soli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BE5B7B23-0A85-4003-922E-8CD60D92A849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D351394C-3D0E-4779-A87A-366FFB207E26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418963-4CFA-46FD-9E26-932685D2DA4F}"/>
              </a:ext>
            </a:extLst>
          </p:cNvPr>
          <p:cNvGrpSpPr/>
          <p:nvPr/>
        </p:nvGrpSpPr>
        <p:grpSpPr>
          <a:xfrm>
            <a:off x="966612" y="2803569"/>
            <a:ext cx="1188052" cy="1214673"/>
            <a:chOff x="1779602" y="1104706"/>
            <a:chExt cx="1188052" cy="1214673"/>
          </a:xfrm>
          <a:solidFill>
            <a:schemeClr val="accent3"/>
          </a:solidFill>
        </p:grpSpPr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A98E1585-146F-4AB6-B654-51553CDB4E78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CA46B8B7-ABA4-46F8-8C15-89F84A73BAF6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0E43618-660D-45A3-B041-489A656BB3D2}"/>
              </a:ext>
            </a:extLst>
          </p:cNvPr>
          <p:cNvSpPr txBox="1"/>
          <p:nvPr/>
        </p:nvSpPr>
        <p:spPr>
          <a:xfrm>
            <a:off x="2445892" y="3037008"/>
            <a:ext cx="498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aiSans Neue Black" pitchFamily="2" charset="-34"/>
                <a:cs typeface="ThaiSans Neue Black" pitchFamily="2" charset="-34"/>
              </a:rPr>
              <a:t>02 แบบฟอร์มข้อเสนอโครงการวิจัยเชิงหลักการ ปีงบ 64 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aiSans Neue Black" pitchFamily="2" charset="-34"/>
                <a:cs typeface="ThaiSans Neue Black" pitchFamily="2" charset="-34"/>
              </a:rPr>
              <a:t>     Concept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haiSans Neue Black" pitchFamily="2" charset="-34"/>
                <a:cs typeface="ThaiSans Neue Black" pitchFamily="2" charset="-34"/>
              </a:rPr>
              <a:t>Proposal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46A9CB8-855A-438E-815C-9CC4D6395D43}"/>
              </a:ext>
            </a:extLst>
          </p:cNvPr>
          <p:cNvGrpSpPr/>
          <p:nvPr/>
        </p:nvGrpSpPr>
        <p:grpSpPr>
          <a:xfrm>
            <a:off x="7264958" y="1898939"/>
            <a:ext cx="4003676" cy="475860"/>
            <a:chOff x="1487532" y="2017033"/>
            <a:chExt cx="2952328" cy="376914"/>
          </a:xfrm>
        </p:grpSpPr>
        <p:sp>
          <p:nvSpPr>
            <p:cNvPr id="40" name="Rectangle 9">
              <a:extLst>
                <a:ext uri="{FF2B5EF4-FFF2-40B4-BE49-F238E27FC236}">
                  <a16:creationId xmlns:a16="http://schemas.microsoft.com/office/drawing/2014/main" id="{E9F9E0C1-D5A6-4617-8070-D67CBA2B3EFA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6">
              <a:extLst>
                <a:ext uri="{FF2B5EF4-FFF2-40B4-BE49-F238E27FC236}">
                  <a16:creationId xmlns:a16="http://schemas.microsoft.com/office/drawing/2014/main" id="{C7E5B4DA-8BF8-4E04-AC15-15FBC1E6020B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CC6F952-4FCE-48E8-B904-03839C11B1F2}"/>
              </a:ext>
            </a:extLst>
          </p:cNvPr>
          <p:cNvGrpSpPr/>
          <p:nvPr/>
        </p:nvGrpSpPr>
        <p:grpSpPr>
          <a:xfrm>
            <a:off x="7264958" y="2880951"/>
            <a:ext cx="4003676" cy="475860"/>
            <a:chOff x="1487532" y="2017033"/>
            <a:chExt cx="2952328" cy="376914"/>
          </a:xfrm>
        </p:grpSpPr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68A61AB8-3AE0-473A-8C3B-C89B04A8F17B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id="{1F531FAC-41FA-43E7-8507-0642DBDACB5C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2AE4101-7BD0-4D63-924E-8D69F5FA722C}"/>
              </a:ext>
            </a:extLst>
          </p:cNvPr>
          <p:cNvGrpSpPr/>
          <p:nvPr/>
        </p:nvGrpSpPr>
        <p:grpSpPr>
          <a:xfrm>
            <a:off x="9186398" y="2324222"/>
            <a:ext cx="1919072" cy="369332"/>
            <a:chOff x="605046" y="3681873"/>
            <a:chExt cx="1919073" cy="36933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A8F57F8-20C7-40EC-A688-8E22C9179F6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EC462C8-057B-4464-8831-58D8909C6875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5" name="Chevron 59">
                <a:extLst>
                  <a:ext uri="{FF2B5EF4-FFF2-40B4-BE49-F238E27FC236}">
                    <a16:creationId xmlns:a16="http://schemas.microsoft.com/office/drawing/2014/main" id="{D4E25789-4F4D-44A4-8BE3-14E4D9774EB9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A71C3CC-EF7A-45E0-AC6C-FC6DD575F512}"/>
                </a:ext>
              </a:extLst>
            </p:cNvPr>
            <p:cNvSpPr txBox="1"/>
            <p:nvPr/>
          </p:nvSpPr>
          <p:spPr>
            <a:xfrm>
              <a:off x="831999" y="3681873"/>
              <a:ext cx="1692120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 smtClean="0">
                  <a:solidFill>
                    <a:schemeClr val="bg1"/>
                  </a:solidFill>
                  <a:latin typeface="ThaiSans Neue ExtBd" pitchFamily="2" charset="-34"/>
                  <a:cs typeface="ThaiSans Neue ExtBd" pitchFamily="2" charset="-34"/>
                  <a:hlinkClick r:id="rId2"/>
                </a:rPr>
                <a:t>Click </a:t>
              </a:r>
              <a:r>
                <a:rPr lang="th-TH" altLang="ko-KR" b="1" dirty="0" smtClean="0">
                  <a:solidFill>
                    <a:schemeClr val="bg1"/>
                  </a:solidFill>
                  <a:latin typeface="ThaiSans Neue ExtBd" pitchFamily="2" charset="-34"/>
                  <a:cs typeface="ThaiSans Neue ExtBd" pitchFamily="2" charset="-34"/>
                  <a:hlinkClick r:id="rId2"/>
                </a:rPr>
                <a:t>เพื่อดูเอกสาร</a:t>
              </a:r>
              <a:endParaRPr lang="ko-KR" altLang="en-US" b="1" dirty="0">
                <a:solidFill>
                  <a:schemeClr val="bg1"/>
                </a:solidFill>
                <a:latin typeface="ThaiSans Neue ExtBd" pitchFamily="2" charset="-34"/>
                <a:cs typeface="ThaiSans Neue ExtBd" pitchFamily="2" charset="-34"/>
              </a:endParaRPr>
            </a:p>
          </p:txBody>
        </p:sp>
      </p:grpSp>
      <p:grpSp>
        <p:nvGrpSpPr>
          <p:cNvPr id="75" name="Group 50">
            <a:extLst>
              <a:ext uri="{FF2B5EF4-FFF2-40B4-BE49-F238E27FC236}">
                <a16:creationId xmlns:a16="http://schemas.microsoft.com/office/drawing/2014/main" id="{F2AE4101-7BD0-4D63-924E-8D69F5FA722C}"/>
              </a:ext>
            </a:extLst>
          </p:cNvPr>
          <p:cNvGrpSpPr/>
          <p:nvPr/>
        </p:nvGrpSpPr>
        <p:grpSpPr>
          <a:xfrm>
            <a:off x="9196482" y="3312086"/>
            <a:ext cx="1919072" cy="369332"/>
            <a:chOff x="605046" y="3681873"/>
            <a:chExt cx="1919073" cy="369332"/>
          </a:xfrm>
        </p:grpSpPr>
        <p:grpSp>
          <p:nvGrpSpPr>
            <p:cNvPr id="76" name="Group 51">
              <a:extLst>
                <a:ext uri="{FF2B5EF4-FFF2-40B4-BE49-F238E27FC236}">
                  <a16:creationId xmlns:a16="http://schemas.microsoft.com/office/drawing/2014/main" id="{DA8F57F8-20C7-40EC-A688-8E22C9179F6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78" name="Oval 53">
                <a:extLst>
                  <a:ext uri="{FF2B5EF4-FFF2-40B4-BE49-F238E27FC236}">
                    <a16:creationId xmlns:a16="http://schemas.microsoft.com/office/drawing/2014/main" id="{EEC462C8-057B-4464-8831-58D8909C6875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9" name="Chevron 59">
                <a:extLst>
                  <a:ext uri="{FF2B5EF4-FFF2-40B4-BE49-F238E27FC236}">
                    <a16:creationId xmlns:a16="http://schemas.microsoft.com/office/drawing/2014/main" id="{D4E25789-4F4D-44A4-8BE3-14E4D9774EB9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A71C3CC-EF7A-45E0-AC6C-FC6DD575F512}"/>
                </a:ext>
              </a:extLst>
            </p:cNvPr>
            <p:cNvSpPr txBox="1"/>
            <p:nvPr/>
          </p:nvSpPr>
          <p:spPr>
            <a:xfrm>
              <a:off x="831999" y="3681873"/>
              <a:ext cx="1692120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 smtClean="0">
                  <a:solidFill>
                    <a:srgbClr val="262626"/>
                  </a:solidFill>
                  <a:latin typeface="ThaiSans Neue ExtBd" pitchFamily="2" charset="-34"/>
                  <a:cs typeface="ThaiSans Neue ExtBd" pitchFamily="2" charset="-34"/>
                  <a:hlinkClick r:id="rId3"/>
                </a:rPr>
                <a:t>Click </a:t>
              </a:r>
              <a:r>
                <a:rPr lang="th-TH" altLang="ko-KR" b="1" dirty="0" smtClean="0">
                  <a:solidFill>
                    <a:srgbClr val="262626"/>
                  </a:solidFill>
                  <a:latin typeface="ThaiSans Neue ExtBd" pitchFamily="2" charset="-34"/>
                  <a:cs typeface="ThaiSans Neue ExtBd" pitchFamily="2" charset="-34"/>
                  <a:hlinkClick r:id="rId3"/>
                </a:rPr>
                <a:t>เพื่อดู</a:t>
              </a:r>
              <a:r>
                <a:rPr lang="th-TH" altLang="ko-KR" b="1" dirty="0" smtClean="0">
                  <a:solidFill>
                    <a:srgbClr val="262626"/>
                  </a:solidFill>
                  <a:latin typeface="ThaiSans Neue ExtBd" pitchFamily="2" charset="-34"/>
                  <a:cs typeface="ThaiSans Neue ExtBd" pitchFamily="2" charset="-34"/>
                  <a:hlinkClick r:id="rId4"/>
                </a:rPr>
                <a:t>เอกสาร</a:t>
              </a:r>
              <a:endParaRPr lang="ko-KR" altLang="en-US" b="1" dirty="0">
                <a:solidFill>
                  <a:srgbClr val="262626"/>
                </a:solidFill>
                <a:latin typeface="ThaiSans Neue ExtBd" pitchFamily="2" charset="-34"/>
                <a:cs typeface="ThaiSans Neue ExtBd" pitchFamily="2" charset="-34"/>
              </a:endParaRPr>
            </a:p>
          </p:txBody>
        </p:sp>
      </p:grpSp>
      <p:sp>
        <p:nvSpPr>
          <p:cNvPr id="59" name="Rectangle 3">
            <a:extLst>
              <a:ext uri="{FF2B5EF4-FFF2-40B4-BE49-F238E27FC236}">
                <a16:creationId xmlns:a16="http://schemas.microsoft.com/office/drawing/2014/main" id="{A95F1874-7624-4C74-BBA4-96E2DD102648}"/>
              </a:ext>
            </a:extLst>
          </p:cNvPr>
          <p:cNvSpPr/>
          <p:nvPr/>
        </p:nvSpPr>
        <p:spPr>
          <a:xfrm>
            <a:off x="1876755" y="3945260"/>
            <a:ext cx="9196087" cy="87028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Oval 8">
            <a:extLst>
              <a:ext uri="{FF2B5EF4-FFF2-40B4-BE49-F238E27FC236}">
                <a16:creationId xmlns:a16="http://schemas.microsoft.com/office/drawing/2014/main" id="{6D4ECFC7-C1F9-44E1-857A-16ED0164D98E}"/>
              </a:ext>
            </a:extLst>
          </p:cNvPr>
          <p:cNvSpPr/>
          <p:nvPr/>
        </p:nvSpPr>
        <p:spPr>
          <a:xfrm>
            <a:off x="1239769" y="4150436"/>
            <a:ext cx="499800" cy="499800"/>
          </a:xfrm>
          <a:prstGeom prst="ellipse">
            <a:avLst/>
          </a:prstGeom>
          <a:solidFill>
            <a:schemeClr val="accent2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C5EBBF6-EE4D-4AB6-957C-5CC7B0F222B3}"/>
              </a:ext>
            </a:extLst>
          </p:cNvPr>
          <p:cNvSpPr txBox="1"/>
          <p:nvPr/>
        </p:nvSpPr>
        <p:spPr>
          <a:xfrm>
            <a:off x="1285369" y="4146422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 smtClean="0">
                <a:solidFill>
                  <a:schemeClr val="bg1"/>
                </a:solidFill>
              </a:rPr>
              <a:t>3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grpSp>
        <p:nvGrpSpPr>
          <p:cNvPr id="62" name="Group 17">
            <a:extLst>
              <a:ext uri="{FF2B5EF4-FFF2-40B4-BE49-F238E27FC236}">
                <a16:creationId xmlns:a16="http://schemas.microsoft.com/office/drawing/2014/main" id="{10418963-4CFA-46FD-9E26-932685D2DA4F}"/>
              </a:ext>
            </a:extLst>
          </p:cNvPr>
          <p:cNvGrpSpPr/>
          <p:nvPr/>
        </p:nvGrpSpPr>
        <p:grpSpPr>
          <a:xfrm>
            <a:off x="896101" y="3774483"/>
            <a:ext cx="1188052" cy="1214673"/>
            <a:chOff x="1779602" y="1104706"/>
            <a:chExt cx="1188052" cy="1214673"/>
          </a:xfrm>
          <a:solidFill>
            <a:schemeClr val="accent3"/>
          </a:solidFill>
        </p:grpSpPr>
        <p:sp>
          <p:nvSpPr>
            <p:cNvPr id="63" name="Block Arc 18">
              <a:extLst>
                <a:ext uri="{FF2B5EF4-FFF2-40B4-BE49-F238E27FC236}">
                  <a16:creationId xmlns:a16="http://schemas.microsoft.com/office/drawing/2014/main" id="{A98E1585-146F-4AB6-B654-51553CDB4E78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4" name="Right Triangle 19">
              <a:extLst>
                <a:ext uri="{FF2B5EF4-FFF2-40B4-BE49-F238E27FC236}">
                  <a16:creationId xmlns:a16="http://schemas.microsoft.com/office/drawing/2014/main" id="{CA46B8B7-ABA4-46F8-8C15-89F84A73BAF6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AF181E77-CBCD-42AE-B334-3C09F4B6A91F}"/>
              </a:ext>
            </a:extLst>
          </p:cNvPr>
          <p:cNvSpPr txBox="1"/>
          <p:nvPr/>
        </p:nvSpPr>
        <p:spPr>
          <a:xfrm>
            <a:off x="2456345" y="2257536"/>
            <a:ext cx="509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aiSans Neue Black" pitchFamily="2" charset="-34"/>
                <a:cs typeface="ThaiSans Neue Black" pitchFamily="2" charset="-34"/>
              </a:rPr>
              <a:t>01 </a:t>
            </a:r>
            <a:r>
              <a:rPr lang="th-TH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haiSans Neue Black" pitchFamily="2" charset="-34"/>
                <a:cs typeface="ThaiSans Neue Black" pitchFamily="2" charset="-34"/>
              </a:rPr>
              <a:t>สรุปกรอบชุดโครงการวิจัย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grpSp>
        <p:nvGrpSpPr>
          <p:cNvPr id="66" name="Group 41">
            <a:extLst>
              <a:ext uri="{FF2B5EF4-FFF2-40B4-BE49-F238E27FC236}">
                <a16:creationId xmlns:a16="http://schemas.microsoft.com/office/drawing/2014/main" id="{4CC6F952-4FCE-48E8-B904-03839C11B1F2}"/>
              </a:ext>
            </a:extLst>
          </p:cNvPr>
          <p:cNvGrpSpPr/>
          <p:nvPr/>
        </p:nvGrpSpPr>
        <p:grpSpPr>
          <a:xfrm>
            <a:off x="7194447" y="3851865"/>
            <a:ext cx="4003676" cy="475860"/>
            <a:chOff x="1487532" y="2017033"/>
            <a:chExt cx="2952328" cy="376914"/>
          </a:xfrm>
          <a:solidFill>
            <a:schemeClr val="accent2"/>
          </a:solidFill>
        </p:grpSpPr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68A61AB8-3AE0-473A-8C3B-C89B04A8F17B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Rectangle 6">
              <a:extLst>
                <a:ext uri="{FF2B5EF4-FFF2-40B4-BE49-F238E27FC236}">
                  <a16:creationId xmlns:a16="http://schemas.microsoft.com/office/drawing/2014/main" id="{1F531FAC-41FA-43E7-8507-0642DBDACB5C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9" name="Group 50">
            <a:extLst>
              <a:ext uri="{FF2B5EF4-FFF2-40B4-BE49-F238E27FC236}">
                <a16:creationId xmlns:a16="http://schemas.microsoft.com/office/drawing/2014/main" id="{F2AE4101-7BD0-4D63-924E-8D69F5FA722C}"/>
              </a:ext>
            </a:extLst>
          </p:cNvPr>
          <p:cNvGrpSpPr/>
          <p:nvPr/>
        </p:nvGrpSpPr>
        <p:grpSpPr>
          <a:xfrm>
            <a:off x="9125971" y="4283000"/>
            <a:ext cx="1919072" cy="369332"/>
            <a:chOff x="605046" y="3681873"/>
            <a:chExt cx="1919073" cy="369332"/>
          </a:xfrm>
        </p:grpSpPr>
        <p:grpSp>
          <p:nvGrpSpPr>
            <p:cNvPr id="70" name="Group 51">
              <a:extLst>
                <a:ext uri="{FF2B5EF4-FFF2-40B4-BE49-F238E27FC236}">
                  <a16:creationId xmlns:a16="http://schemas.microsoft.com/office/drawing/2014/main" id="{DA8F57F8-20C7-40EC-A688-8E22C9179F6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72" name="Oval 53">
                <a:extLst>
                  <a:ext uri="{FF2B5EF4-FFF2-40B4-BE49-F238E27FC236}">
                    <a16:creationId xmlns:a16="http://schemas.microsoft.com/office/drawing/2014/main" id="{EEC462C8-057B-4464-8831-58D8909C6875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3" name="Chevron 59">
                <a:extLst>
                  <a:ext uri="{FF2B5EF4-FFF2-40B4-BE49-F238E27FC236}">
                    <a16:creationId xmlns:a16="http://schemas.microsoft.com/office/drawing/2014/main" id="{D4E25789-4F4D-44A4-8BE3-14E4D9774EB9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A71C3CC-EF7A-45E0-AC6C-FC6DD575F512}"/>
                </a:ext>
              </a:extLst>
            </p:cNvPr>
            <p:cNvSpPr txBox="1"/>
            <p:nvPr/>
          </p:nvSpPr>
          <p:spPr>
            <a:xfrm>
              <a:off x="831999" y="3681873"/>
              <a:ext cx="1692120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 smtClean="0">
                  <a:solidFill>
                    <a:srgbClr val="262626"/>
                  </a:solidFill>
                  <a:latin typeface="ThaiSans Neue ExtBd" pitchFamily="2" charset="-34"/>
                  <a:cs typeface="ThaiSans Neue ExtBd" pitchFamily="2" charset="-34"/>
                  <a:hlinkClick r:id="rId5"/>
                </a:rPr>
                <a:t>Click </a:t>
              </a:r>
              <a:r>
                <a:rPr lang="th-TH" altLang="ko-KR" b="1" dirty="0" smtClean="0">
                  <a:solidFill>
                    <a:srgbClr val="262626"/>
                  </a:solidFill>
                  <a:latin typeface="ThaiSans Neue ExtBd" pitchFamily="2" charset="-34"/>
                  <a:cs typeface="ThaiSans Neue ExtBd" pitchFamily="2" charset="-34"/>
                  <a:hlinkClick r:id="rId5"/>
                </a:rPr>
                <a:t>เพื่อดูเอกสาร</a:t>
              </a:r>
              <a:endParaRPr lang="ko-KR" altLang="en-US" b="1" dirty="0">
                <a:solidFill>
                  <a:srgbClr val="262626"/>
                </a:solidFill>
                <a:latin typeface="ThaiSans Neue ExtBd" pitchFamily="2" charset="-34"/>
                <a:cs typeface="ThaiSans Neue ExtBd" pitchFamily="2" charset="-34"/>
              </a:endParaRPr>
            </a:p>
          </p:txBody>
        </p:sp>
      </p:grpSp>
      <p:sp>
        <p:nvSpPr>
          <p:cNvPr id="80" name="Freeform: Shape 24">
            <a:extLst>
              <a:ext uri="{FF2B5EF4-FFF2-40B4-BE49-F238E27FC236}">
                <a16:creationId xmlns:a16="http://schemas.microsoft.com/office/drawing/2014/main" id="{0995F200-9EFF-48BE-81BF-CE81A05907F6}"/>
              </a:ext>
            </a:extLst>
          </p:cNvPr>
          <p:cNvSpPr/>
          <p:nvPr/>
        </p:nvSpPr>
        <p:spPr>
          <a:xfrm>
            <a:off x="-75402" y="4564803"/>
            <a:ext cx="12442481" cy="4902260"/>
          </a:xfrm>
          <a:custGeom>
            <a:avLst/>
            <a:gdLst>
              <a:gd name="connsiteX0" fmla="*/ 6323213 w 12200726"/>
              <a:gd name="connsiteY0" fmla="*/ 0 h 4807010"/>
              <a:gd name="connsiteX1" fmla="*/ 6327359 w 12200726"/>
              <a:gd name="connsiteY1" fmla="*/ 508694 h 4807010"/>
              <a:gd name="connsiteX2" fmla="*/ 6406162 w 12200726"/>
              <a:gd name="connsiteY2" fmla="*/ 673796 h 4807010"/>
              <a:gd name="connsiteX3" fmla="*/ 6410310 w 12200726"/>
              <a:gd name="connsiteY3" fmla="*/ 673796 h 4807010"/>
              <a:gd name="connsiteX4" fmla="*/ 6439343 w 12200726"/>
              <a:gd name="connsiteY4" fmla="*/ 673796 h 4807010"/>
              <a:gd name="connsiteX5" fmla="*/ 6439343 w 12200726"/>
              <a:gd name="connsiteY5" fmla="*/ 722879 h 4807010"/>
              <a:gd name="connsiteX6" fmla="*/ 6440381 w 12200726"/>
              <a:gd name="connsiteY6" fmla="*/ 724553 h 4807010"/>
              <a:gd name="connsiteX7" fmla="*/ 6447638 w 12200726"/>
              <a:gd name="connsiteY7" fmla="*/ 736267 h 4807010"/>
              <a:gd name="connsiteX8" fmla="*/ 6447638 w 12200726"/>
              <a:gd name="connsiteY8" fmla="*/ 972765 h 4807010"/>
              <a:gd name="connsiteX9" fmla="*/ 6452303 w 12200726"/>
              <a:gd name="connsiteY9" fmla="*/ 972765 h 4807010"/>
              <a:gd name="connsiteX10" fmla="*/ 6484967 w 12200726"/>
              <a:gd name="connsiteY10" fmla="*/ 972765 h 4807010"/>
              <a:gd name="connsiteX11" fmla="*/ 6484967 w 12200726"/>
              <a:gd name="connsiteY11" fmla="*/ 1262808 h 4807010"/>
              <a:gd name="connsiteX12" fmla="*/ 6488077 w 12200726"/>
              <a:gd name="connsiteY12" fmla="*/ 1262250 h 4807010"/>
              <a:gd name="connsiteX13" fmla="*/ 6509852 w 12200726"/>
              <a:gd name="connsiteY13" fmla="*/ 1258347 h 4807010"/>
              <a:gd name="connsiteX14" fmla="*/ 6505704 w 12200726"/>
              <a:gd name="connsiteY14" fmla="*/ 1441296 h 4807010"/>
              <a:gd name="connsiteX15" fmla="*/ 6508814 w 12200726"/>
              <a:gd name="connsiteY15" fmla="*/ 1441855 h 4807010"/>
              <a:gd name="connsiteX16" fmla="*/ 6530588 w 12200726"/>
              <a:gd name="connsiteY16" fmla="*/ 1445759 h 4807010"/>
              <a:gd name="connsiteX17" fmla="*/ 6531106 w 12200726"/>
              <a:gd name="connsiteY17" fmla="*/ 1447433 h 4807010"/>
              <a:gd name="connsiteX18" fmla="*/ 6534736 w 12200726"/>
              <a:gd name="connsiteY18" fmla="*/ 1459147 h 4807010"/>
              <a:gd name="connsiteX19" fmla="*/ 6536292 w 12200726"/>
              <a:gd name="connsiteY19" fmla="*/ 1454127 h 4807010"/>
              <a:gd name="connsiteX20" fmla="*/ 6547179 w 12200726"/>
              <a:gd name="connsiteY20" fmla="*/ 1418987 h 4807010"/>
              <a:gd name="connsiteX21" fmla="*/ 6550807 w 12200726"/>
              <a:gd name="connsiteY21" fmla="*/ 1418987 h 4807010"/>
              <a:gd name="connsiteX22" fmla="*/ 6576212 w 12200726"/>
              <a:gd name="connsiteY22" fmla="*/ 1418987 h 4807010"/>
              <a:gd name="connsiteX23" fmla="*/ 6576212 w 12200726"/>
              <a:gd name="connsiteY23" fmla="*/ 1485919 h 4807010"/>
              <a:gd name="connsiteX24" fmla="*/ 6578285 w 12200726"/>
              <a:gd name="connsiteY24" fmla="*/ 1487035 h 4807010"/>
              <a:gd name="connsiteX25" fmla="*/ 6592802 w 12200726"/>
              <a:gd name="connsiteY25" fmla="*/ 1494844 h 4807010"/>
              <a:gd name="connsiteX26" fmla="*/ 6592802 w 12200726"/>
              <a:gd name="connsiteY26" fmla="*/ 1497633 h 4807010"/>
              <a:gd name="connsiteX27" fmla="*/ 6592802 w 12200726"/>
              <a:gd name="connsiteY27" fmla="*/ 1517155 h 4807010"/>
              <a:gd name="connsiteX28" fmla="*/ 6684048 w 12200726"/>
              <a:gd name="connsiteY28" fmla="*/ 1517155 h 4807010"/>
              <a:gd name="connsiteX29" fmla="*/ 6684048 w 12200726"/>
              <a:gd name="connsiteY29" fmla="*/ 1519387 h 4807010"/>
              <a:gd name="connsiteX30" fmla="*/ 6684048 w 12200726"/>
              <a:gd name="connsiteY30" fmla="*/ 1535004 h 4807010"/>
              <a:gd name="connsiteX31" fmla="*/ 6688194 w 12200726"/>
              <a:gd name="connsiteY31" fmla="*/ 1535004 h 4807010"/>
              <a:gd name="connsiteX32" fmla="*/ 6717227 w 12200726"/>
              <a:gd name="connsiteY32" fmla="*/ 1535004 h 4807010"/>
              <a:gd name="connsiteX33" fmla="*/ 6717227 w 12200726"/>
              <a:gd name="connsiteY33" fmla="*/ 1472533 h 4807010"/>
              <a:gd name="connsiteX34" fmla="*/ 6808472 w 12200726"/>
              <a:gd name="connsiteY34" fmla="*/ 1472533 h 4807010"/>
              <a:gd name="connsiteX35" fmla="*/ 6808472 w 12200726"/>
              <a:gd name="connsiteY35" fmla="*/ 1469744 h 4807010"/>
              <a:gd name="connsiteX36" fmla="*/ 6808472 w 12200726"/>
              <a:gd name="connsiteY36" fmla="*/ 1450221 h 4807010"/>
              <a:gd name="connsiteX37" fmla="*/ 6810547 w 12200726"/>
              <a:gd name="connsiteY37" fmla="*/ 1450221 h 4807010"/>
              <a:gd name="connsiteX38" fmla="*/ 6825062 w 12200726"/>
              <a:gd name="connsiteY38" fmla="*/ 1450221 h 4807010"/>
              <a:gd name="connsiteX39" fmla="*/ 6825062 w 12200726"/>
              <a:gd name="connsiteY39" fmla="*/ 1446318 h 4807010"/>
              <a:gd name="connsiteX40" fmla="*/ 6825062 w 12200726"/>
              <a:gd name="connsiteY40" fmla="*/ 1418987 h 4807010"/>
              <a:gd name="connsiteX41" fmla="*/ 6826618 w 12200726"/>
              <a:gd name="connsiteY41" fmla="*/ 1418987 h 4807010"/>
              <a:gd name="connsiteX42" fmla="*/ 6837505 w 12200726"/>
              <a:gd name="connsiteY42" fmla="*/ 1418987 h 4807010"/>
              <a:gd name="connsiteX43" fmla="*/ 6837505 w 12200726"/>
              <a:gd name="connsiteY43" fmla="*/ 1416755 h 4807010"/>
              <a:gd name="connsiteX44" fmla="*/ 6837505 w 12200726"/>
              <a:gd name="connsiteY44" fmla="*/ 1401136 h 4807010"/>
              <a:gd name="connsiteX45" fmla="*/ 6841653 w 12200726"/>
              <a:gd name="connsiteY45" fmla="*/ 1401136 h 4807010"/>
              <a:gd name="connsiteX46" fmla="*/ 6870686 w 12200726"/>
              <a:gd name="connsiteY46" fmla="*/ 1401136 h 4807010"/>
              <a:gd name="connsiteX47" fmla="*/ 6870686 w 12200726"/>
              <a:gd name="connsiteY47" fmla="*/ 1403367 h 4807010"/>
              <a:gd name="connsiteX48" fmla="*/ 6870686 w 12200726"/>
              <a:gd name="connsiteY48" fmla="*/ 1418987 h 4807010"/>
              <a:gd name="connsiteX49" fmla="*/ 6916307 w 12200726"/>
              <a:gd name="connsiteY49" fmla="*/ 1418987 h 4807010"/>
              <a:gd name="connsiteX50" fmla="*/ 6916307 w 12200726"/>
              <a:gd name="connsiteY50" fmla="*/ 1415081 h 4807010"/>
              <a:gd name="connsiteX51" fmla="*/ 6916307 w 12200726"/>
              <a:gd name="connsiteY51" fmla="*/ 1387750 h 4807010"/>
              <a:gd name="connsiteX52" fmla="*/ 6919938 w 12200726"/>
              <a:gd name="connsiteY52" fmla="*/ 1387750 h 4807010"/>
              <a:gd name="connsiteX53" fmla="*/ 6945340 w 12200726"/>
              <a:gd name="connsiteY53" fmla="*/ 1387750 h 4807010"/>
              <a:gd name="connsiteX54" fmla="*/ 6945340 w 12200726"/>
              <a:gd name="connsiteY54" fmla="*/ 1436835 h 4807010"/>
              <a:gd name="connsiteX55" fmla="*/ 6947415 w 12200726"/>
              <a:gd name="connsiteY55" fmla="*/ 1436835 h 4807010"/>
              <a:gd name="connsiteX56" fmla="*/ 6961931 w 12200726"/>
              <a:gd name="connsiteY56" fmla="*/ 1436835 h 4807010"/>
              <a:gd name="connsiteX57" fmla="*/ 6961931 w 12200726"/>
              <a:gd name="connsiteY57" fmla="*/ 1434604 h 4807010"/>
              <a:gd name="connsiteX58" fmla="*/ 6961931 w 12200726"/>
              <a:gd name="connsiteY58" fmla="*/ 1418987 h 4807010"/>
              <a:gd name="connsiteX59" fmla="*/ 6965559 w 12200726"/>
              <a:gd name="connsiteY59" fmla="*/ 1418987 h 4807010"/>
              <a:gd name="connsiteX60" fmla="*/ 6990964 w 12200726"/>
              <a:gd name="connsiteY60" fmla="*/ 1418987 h 4807010"/>
              <a:gd name="connsiteX61" fmla="*/ 6990964 w 12200726"/>
              <a:gd name="connsiteY61" fmla="*/ 1472533 h 4807010"/>
              <a:gd name="connsiteX62" fmla="*/ 6995112 w 12200726"/>
              <a:gd name="connsiteY62" fmla="*/ 1472533 h 4807010"/>
              <a:gd name="connsiteX63" fmla="*/ 7024143 w 12200726"/>
              <a:gd name="connsiteY63" fmla="*/ 1472533 h 4807010"/>
              <a:gd name="connsiteX64" fmla="*/ 7024143 w 12200726"/>
              <a:gd name="connsiteY64" fmla="*/ 1475879 h 4807010"/>
              <a:gd name="connsiteX65" fmla="*/ 7024143 w 12200726"/>
              <a:gd name="connsiteY65" fmla="*/ 1499307 h 4807010"/>
              <a:gd name="connsiteX66" fmla="*/ 7025698 w 12200726"/>
              <a:gd name="connsiteY66" fmla="*/ 1499307 h 4807010"/>
              <a:gd name="connsiteX67" fmla="*/ 7036588 w 12200726"/>
              <a:gd name="connsiteY67" fmla="*/ 1499307 h 4807010"/>
              <a:gd name="connsiteX68" fmla="*/ 7036588 w 12200726"/>
              <a:gd name="connsiteY68" fmla="*/ 1497633 h 4807010"/>
              <a:gd name="connsiteX69" fmla="*/ 7036588 w 12200726"/>
              <a:gd name="connsiteY69" fmla="*/ 1485919 h 4807010"/>
              <a:gd name="connsiteX70" fmla="*/ 7098800 w 12200726"/>
              <a:gd name="connsiteY70" fmla="*/ 1485919 h 4807010"/>
              <a:gd name="connsiteX71" fmla="*/ 7098800 w 12200726"/>
              <a:gd name="connsiteY71" fmla="*/ 1535004 h 4807010"/>
              <a:gd name="connsiteX72" fmla="*/ 7100873 w 12200726"/>
              <a:gd name="connsiteY72" fmla="*/ 1535004 h 4807010"/>
              <a:gd name="connsiteX73" fmla="*/ 7115390 w 12200726"/>
              <a:gd name="connsiteY73" fmla="*/ 1535004 h 4807010"/>
              <a:gd name="connsiteX74" fmla="*/ 7115390 w 12200726"/>
              <a:gd name="connsiteY74" fmla="*/ 1537235 h 4807010"/>
              <a:gd name="connsiteX75" fmla="*/ 7115390 w 12200726"/>
              <a:gd name="connsiteY75" fmla="*/ 1552853 h 4807010"/>
              <a:gd name="connsiteX76" fmla="*/ 7116945 w 12200726"/>
              <a:gd name="connsiteY76" fmla="*/ 1552853 h 4807010"/>
              <a:gd name="connsiteX77" fmla="*/ 7127833 w 12200726"/>
              <a:gd name="connsiteY77" fmla="*/ 1552853 h 4807010"/>
              <a:gd name="connsiteX78" fmla="*/ 7127833 w 12200726"/>
              <a:gd name="connsiteY78" fmla="*/ 1548390 h 4807010"/>
              <a:gd name="connsiteX79" fmla="*/ 7127833 w 12200726"/>
              <a:gd name="connsiteY79" fmla="*/ 1517155 h 4807010"/>
              <a:gd name="connsiteX80" fmla="*/ 7129906 w 12200726"/>
              <a:gd name="connsiteY80" fmla="*/ 1517155 h 4807010"/>
              <a:gd name="connsiteX81" fmla="*/ 7144423 w 12200726"/>
              <a:gd name="connsiteY81" fmla="*/ 1517155 h 4807010"/>
              <a:gd name="connsiteX82" fmla="*/ 7144423 w 12200726"/>
              <a:gd name="connsiteY82" fmla="*/ 1519387 h 4807010"/>
              <a:gd name="connsiteX83" fmla="*/ 7144423 w 12200726"/>
              <a:gd name="connsiteY83" fmla="*/ 1535004 h 4807010"/>
              <a:gd name="connsiteX84" fmla="*/ 7155310 w 12200726"/>
              <a:gd name="connsiteY84" fmla="*/ 1530890 h 4807010"/>
              <a:gd name="connsiteX85" fmla="*/ 7156866 w 12200726"/>
              <a:gd name="connsiteY85" fmla="*/ 1528867 h 4807010"/>
              <a:gd name="connsiteX86" fmla="*/ 7156866 w 12200726"/>
              <a:gd name="connsiteY86" fmla="*/ 1517155 h 4807010"/>
              <a:gd name="connsiteX87" fmla="*/ 7235668 w 12200726"/>
              <a:gd name="connsiteY87" fmla="*/ 1517155 h 4807010"/>
              <a:gd name="connsiteX88" fmla="*/ 7235668 w 12200726"/>
              <a:gd name="connsiteY88" fmla="*/ 1566239 h 4807010"/>
              <a:gd name="connsiteX89" fmla="*/ 7239814 w 12200726"/>
              <a:gd name="connsiteY89" fmla="*/ 1566239 h 4807010"/>
              <a:gd name="connsiteX90" fmla="*/ 7268847 w 12200726"/>
              <a:gd name="connsiteY90" fmla="*/ 1566239 h 4807010"/>
              <a:gd name="connsiteX91" fmla="*/ 7268847 w 12200726"/>
              <a:gd name="connsiteY91" fmla="*/ 1568470 h 4807010"/>
              <a:gd name="connsiteX92" fmla="*/ 7268847 w 12200726"/>
              <a:gd name="connsiteY92" fmla="*/ 1584087 h 4807010"/>
              <a:gd name="connsiteX93" fmla="*/ 7272478 w 12200726"/>
              <a:gd name="connsiteY93" fmla="*/ 1584087 h 4807010"/>
              <a:gd name="connsiteX94" fmla="*/ 7297880 w 12200726"/>
              <a:gd name="connsiteY94" fmla="*/ 1584087 h 4807010"/>
              <a:gd name="connsiteX95" fmla="*/ 7297880 w 12200726"/>
              <a:gd name="connsiteY95" fmla="*/ 1535004 h 4807010"/>
              <a:gd name="connsiteX96" fmla="*/ 7299953 w 12200726"/>
              <a:gd name="connsiteY96" fmla="*/ 1535004 h 4807010"/>
              <a:gd name="connsiteX97" fmla="*/ 7314471 w 12200726"/>
              <a:gd name="connsiteY97" fmla="*/ 1535004 h 4807010"/>
              <a:gd name="connsiteX98" fmla="*/ 7314471 w 12200726"/>
              <a:gd name="connsiteY98" fmla="*/ 1468070 h 4807010"/>
              <a:gd name="connsiteX99" fmla="*/ 7316544 w 12200726"/>
              <a:gd name="connsiteY99" fmla="*/ 1468070 h 4807010"/>
              <a:gd name="connsiteX100" fmla="*/ 7331061 w 12200726"/>
              <a:gd name="connsiteY100" fmla="*/ 1468070 h 4807010"/>
              <a:gd name="connsiteX101" fmla="*/ 7331061 w 12200726"/>
              <a:gd name="connsiteY101" fmla="*/ 1464167 h 4807010"/>
              <a:gd name="connsiteX102" fmla="*/ 7331061 w 12200726"/>
              <a:gd name="connsiteY102" fmla="*/ 1436835 h 4807010"/>
              <a:gd name="connsiteX103" fmla="*/ 7328469 w 12200726"/>
              <a:gd name="connsiteY103" fmla="*/ 1433487 h 4807010"/>
              <a:gd name="connsiteX104" fmla="*/ 7339356 w 12200726"/>
              <a:gd name="connsiteY104" fmla="*/ 1410061 h 4807010"/>
              <a:gd name="connsiteX105" fmla="*/ 7355946 w 12200726"/>
              <a:gd name="connsiteY105" fmla="*/ 1468070 h 4807010"/>
              <a:gd name="connsiteX106" fmla="*/ 7357502 w 12200726"/>
              <a:gd name="connsiteY106" fmla="*/ 1468070 h 4807010"/>
              <a:gd name="connsiteX107" fmla="*/ 7368389 w 12200726"/>
              <a:gd name="connsiteY107" fmla="*/ 1468070 h 4807010"/>
              <a:gd name="connsiteX108" fmla="*/ 7368389 w 12200726"/>
              <a:gd name="connsiteY108" fmla="*/ 1249422 h 4807010"/>
              <a:gd name="connsiteX109" fmla="*/ 7371499 w 12200726"/>
              <a:gd name="connsiteY109" fmla="*/ 1249422 h 4807010"/>
              <a:gd name="connsiteX110" fmla="*/ 7393274 w 12200726"/>
              <a:gd name="connsiteY110" fmla="*/ 1249422 h 4807010"/>
              <a:gd name="connsiteX111" fmla="*/ 7393274 w 12200726"/>
              <a:gd name="connsiteY111" fmla="*/ 1151253 h 4807010"/>
              <a:gd name="connsiteX112" fmla="*/ 7447191 w 12200726"/>
              <a:gd name="connsiteY112" fmla="*/ 1151253 h 4807010"/>
              <a:gd name="connsiteX113" fmla="*/ 7447191 w 12200726"/>
              <a:gd name="connsiteY113" fmla="*/ 1106630 h 4807010"/>
              <a:gd name="connsiteX114" fmla="*/ 7517700 w 12200726"/>
              <a:gd name="connsiteY114" fmla="*/ 1106630 h 4807010"/>
              <a:gd name="connsiteX115" fmla="*/ 7517700 w 12200726"/>
              <a:gd name="connsiteY115" fmla="*/ 1111650 h 4807010"/>
              <a:gd name="connsiteX116" fmla="*/ 7517700 w 12200726"/>
              <a:gd name="connsiteY116" fmla="*/ 1146790 h 4807010"/>
              <a:gd name="connsiteX117" fmla="*/ 7522366 w 12200726"/>
              <a:gd name="connsiteY117" fmla="*/ 1146790 h 4807010"/>
              <a:gd name="connsiteX118" fmla="*/ 7555027 w 12200726"/>
              <a:gd name="connsiteY118" fmla="*/ 1146790 h 4807010"/>
              <a:gd name="connsiteX119" fmla="*/ 7555027 w 12200726"/>
              <a:gd name="connsiteY119" fmla="*/ 1244959 h 4807010"/>
              <a:gd name="connsiteX120" fmla="*/ 7557100 w 12200726"/>
              <a:gd name="connsiteY120" fmla="*/ 1244959 h 4807010"/>
              <a:gd name="connsiteX121" fmla="*/ 7571618 w 12200726"/>
              <a:gd name="connsiteY121" fmla="*/ 1244959 h 4807010"/>
              <a:gd name="connsiteX122" fmla="*/ 7600651 w 12200726"/>
              <a:gd name="connsiteY122" fmla="*/ 1253884 h 4807010"/>
              <a:gd name="connsiteX123" fmla="*/ 7600651 w 12200726"/>
              <a:gd name="connsiteY123" fmla="*/ 1334204 h 4807010"/>
              <a:gd name="connsiteX124" fmla="*/ 7602724 w 12200726"/>
              <a:gd name="connsiteY124" fmla="*/ 1334204 h 4807010"/>
              <a:gd name="connsiteX125" fmla="*/ 7617239 w 12200726"/>
              <a:gd name="connsiteY125" fmla="*/ 1334204 h 4807010"/>
              <a:gd name="connsiteX126" fmla="*/ 7617239 w 12200726"/>
              <a:gd name="connsiteY126" fmla="*/ 1337550 h 4807010"/>
              <a:gd name="connsiteX127" fmla="*/ 7617239 w 12200726"/>
              <a:gd name="connsiteY127" fmla="*/ 1360976 h 4807010"/>
              <a:gd name="connsiteX128" fmla="*/ 7621387 w 12200726"/>
              <a:gd name="connsiteY128" fmla="*/ 1360976 h 4807010"/>
              <a:gd name="connsiteX129" fmla="*/ 7650420 w 12200726"/>
              <a:gd name="connsiteY129" fmla="*/ 1360976 h 4807010"/>
              <a:gd name="connsiteX130" fmla="*/ 7662863 w 12200726"/>
              <a:gd name="connsiteY130" fmla="*/ 1374364 h 4807010"/>
              <a:gd name="connsiteX131" fmla="*/ 7662863 w 12200726"/>
              <a:gd name="connsiteY131" fmla="*/ 1418987 h 4807010"/>
              <a:gd name="connsiteX132" fmla="*/ 7667529 w 12200726"/>
              <a:gd name="connsiteY132" fmla="*/ 1418987 h 4807010"/>
              <a:gd name="connsiteX133" fmla="*/ 7700190 w 12200726"/>
              <a:gd name="connsiteY133" fmla="*/ 1418987 h 4807010"/>
              <a:gd name="connsiteX134" fmla="*/ 7700190 w 12200726"/>
              <a:gd name="connsiteY134" fmla="*/ 1421216 h 4807010"/>
              <a:gd name="connsiteX135" fmla="*/ 7700190 w 12200726"/>
              <a:gd name="connsiteY135" fmla="*/ 1436835 h 4807010"/>
              <a:gd name="connsiteX136" fmla="*/ 7702783 w 12200726"/>
              <a:gd name="connsiteY136" fmla="*/ 1436835 h 4807010"/>
              <a:gd name="connsiteX137" fmla="*/ 7720929 w 12200726"/>
              <a:gd name="connsiteY137" fmla="*/ 1436835 h 4807010"/>
              <a:gd name="connsiteX138" fmla="*/ 7720929 w 12200726"/>
              <a:gd name="connsiteY138" fmla="*/ 1441296 h 4807010"/>
              <a:gd name="connsiteX139" fmla="*/ 7720929 w 12200726"/>
              <a:gd name="connsiteY139" fmla="*/ 1472533 h 4807010"/>
              <a:gd name="connsiteX140" fmla="*/ 7729223 w 12200726"/>
              <a:gd name="connsiteY140" fmla="*/ 1468627 h 4807010"/>
              <a:gd name="connsiteX141" fmla="*/ 7729223 w 12200726"/>
              <a:gd name="connsiteY141" fmla="*/ 1441296 h 4807010"/>
              <a:gd name="connsiteX142" fmla="*/ 7731296 w 12200726"/>
              <a:gd name="connsiteY142" fmla="*/ 1441296 h 4807010"/>
              <a:gd name="connsiteX143" fmla="*/ 7745814 w 12200726"/>
              <a:gd name="connsiteY143" fmla="*/ 1441296 h 4807010"/>
              <a:gd name="connsiteX144" fmla="*/ 7745814 w 12200726"/>
              <a:gd name="connsiteY144" fmla="*/ 1444644 h 4807010"/>
              <a:gd name="connsiteX145" fmla="*/ 7745814 w 12200726"/>
              <a:gd name="connsiteY145" fmla="*/ 1468070 h 4807010"/>
              <a:gd name="connsiteX146" fmla="*/ 7747369 w 12200726"/>
              <a:gd name="connsiteY146" fmla="*/ 1468070 h 4807010"/>
              <a:gd name="connsiteX147" fmla="*/ 7758256 w 12200726"/>
              <a:gd name="connsiteY147" fmla="*/ 1468070 h 4807010"/>
              <a:gd name="connsiteX148" fmla="*/ 7857795 w 12200726"/>
              <a:gd name="connsiteY148" fmla="*/ 1459147 h 4807010"/>
              <a:gd name="connsiteX149" fmla="*/ 7857795 w 12200726"/>
              <a:gd name="connsiteY149" fmla="*/ 1461935 h 4807010"/>
              <a:gd name="connsiteX150" fmla="*/ 7857795 w 12200726"/>
              <a:gd name="connsiteY150" fmla="*/ 1481456 h 4807010"/>
              <a:gd name="connsiteX151" fmla="*/ 7859351 w 12200726"/>
              <a:gd name="connsiteY151" fmla="*/ 1481456 h 4807010"/>
              <a:gd name="connsiteX152" fmla="*/ 7870240 w 12200726"/>
              <a:gd name="connsiteY152" fmla="*/ 1481456 h 4807010"/>
              <a:gd name="connsiteX153" fmla="*/ 7870240 w 12200726"/>
              <a:gd name="connsiteY153" fmla="*/ 1485919 h 4807010"/>
              <a:gd name="connsiteX154" fmla="*/ 7870240 w 12200726"/>
              <a:gd name="connsiteY154" fmla="*/ 1517155 h 4807010"/>
              <a:gd name="connsiteX155" fmla="*/ 7874386 w 12200726"/>
              <a:gd name="connsiteY155" fmla="*/ 1514367 h 4807010"/>
              <a:gd name="connsiteX156" fmla="*/ 7903419 w 12200726"/>
              <a:gd name="connsiteY156" fmla="*/ 1494844 h 4807010"/>
              <a:gd name="connsiteX157" fmla="*/ 7915861 w 12200726"/>
              <a:gd name="connsiteY157" fmla="*/ 1410061 h 4807010"/>
              <a:gd name="connsiteX158" fmla="*/ 7917417 w 12200726"/>
              <a:gd name="connsiteY158" fmla="*/ 1409504 h 4807010"/>
              <a:gd name="connsiteX159" fmla="*/ 7928304 w 12200726"/>
              <a:gd name="connsiteY159" fmla="*/ 1405599 h 4807010"/>
              <a:gd name="connsiteX160" fmla="*/ 7932452 w 12200726"/>
              <a:gd name="connsiteY160" fmla="*/ 1262808 h 4807010"/>
              <a:gd name="connsiteX161" fmla="*/ 7936600 w 12200726"/>
              <a:gd name="connsiteY161" fmla="*/ 1405599 h 4807010"/>
              <a:gd name="connsiteX162" fmla="*/ 7938155 w 12200726"/>
              <a:gd name="connsiteY162" fmla="*/ 1406156 h 4807010"/>
              <a:gd name="connsiteX163" fmla="*/ 7949042 w 12200726"/>
              <a:gd name="connsiteY163" fmla="*/ 1410061 h 4807010"/>
              <a:gd name="connsiteX164" fmla="*/ 7949042 w 12200726"/>
              <a:gd name="connsiteY164" fmla="*/ 1231573 h 4807010"/>
              <a:gd name="connsiteX165" fmla="*/ 7957337 w 12200726"/>
              <a:gd name="connsiteY165" fmla="*/ 1164639 h 4807010"/>
              <a:gd name="connsiteX166" fmla="*/ 8036139 w 12200726"/>
              <a:gd name="connsiteY166" fmla="*/ 1164639 h 4807010"/>
              <a:gd name="connsiteX167" fmla="*/ 8036139 w 12200726"/>
              <a:gd name="connsiteY167" fmla="*/ 1231573 h 4807010"/>
              <a:gd name="connsiteX168" fmla="*/ 8037695 w 12200726"/>
              <a:gd name="connsiteY168" fmla="*/ 1231573 h 4807010"/>
              <a:gd name="connsiteX169" fmla="*/ 8048582 w 12200726"/>
              <a:gd name="connsiteY169" fmla="*/ 1231573 h 4807010"/>
              <a:gd name="connsiteX170" fmla="*/ 8048582 w 12200726"/>
              <a:gd name="connsiteY170" fmla="*/ 1062008 h 4807010"/>
              <a:gd name="connsiteX171" fmla="*/ 8052212 w 12200726"/>
              <a:gd name="connsiteY171" fmla="*/ 1062008 h 4807010"/>
              <a:gd name="connsiteX172" fmla="*/ 8077615 w 12200726"/>
              <a:gd name="connsiteY172" fmla="*/ 1062008 h 4807010"/>
              <a:gd name="connsiteX173" fmla="*/ 8077615 w 12200726"/>
              <a:gd name="connsiteY173" fmla="*/ 1058104 h 4807010"/>
              <a:gd name="connsiteX174" fmla="*/ 8077615 w 12200726"/>
              <a:gd name="connsiteY174" fmla="*/ 1030773 h 4807010"/>
              <a:gd name="connsiteX175" fmla="*/ 8123238 w 12200726"/>
              <a:gd name="connsiteY175" fmla="*/ 1030773 h 4807010"/>
              <a:gd name="connsiteX176" fmla="*/ 8123238 w 12200726"/>
              <a:gd name="connsiteY176" fmla="*/ 1028542 h 4807010"/>
              <a:gd name="connsiteX177" fmla="*/ 8123238 w 12200726"/>
              <a:gd name="connsiteY177" fmla="*/ 1012925 h 4807010"/>
              <a:gd name="connsiteX178" fmla="*/ 8126867 w 12200726"/>
              <a:gd name="connsiteY178" fmla="*/ 1012925 h 4807010"/>
              <a:gd name="connsiteX179" fmla="*/ 8152271 w 12200726"/>
              <a:gd name="connsiteY179" fmla="*/ 1012925 h 4807010"/>
              <a:gd name="connsiteX180" fmla="*/ 8152271 w 12200726"/>
              <a:gd name="connsiteY180" fmla="*/ 1015156 h 4807010"/>
              <a:gd name="connsiteX181" fmla="*/ 8152271 w 12200726"/>
              <a:gd name="connsiteY181" fmla="*/ 1030773 h 4807010"/>
              <a:gd name="connsiteX182" fmla="*/ 8153827 w 12200726"/>
              <a:gd name="connsiteY182" fmla="*/ 1030773 h 4807010"/>
              <a:gd name="connsiteX183" fmla="*/ 8164714 w 12200726"/>
              <a:gd name="connsiteY183" fmla="*/ 1030773 h 4807010"/>
              <a:gd name="connsiteX184" fmla="*/ 8185450 w 12200726"/>
              <a:gd name="connsiteY184" fmla="*/ 1021848 h 4807010"/>
              <a:gd name="connsiteX185" fmla="*/ 8193745 w 12200726"/>
              <a:gd name="connsiteY185" fmla="*/ 1028542 h 4807010"/>
              <a:gd name="connsiteX186" fmla="*/ 8193745 w 12200726"/>
              <a:gd name="connsiteY186" fmla="*/ 1012925 h 4807010"/>
              <a:gd name="connsiteX187" fmla="*/ 8198411 w 12200726"/>
              <a:gd name="connsiteY187" fmla="*/ 1012925 h 4807010"/>
              <a:gd name="connsiteX188" fmla="*/ 8231074 w 12200726"/>
              <a:gd name="connsiteY188" fmla="*/ 1012925 h 4807010"/>
              <a:gd name="connsiteX189" fmla="*/ 8231074 w 12200726"/>
              <a:gd name="connsiteY189" fmla="*/ 1015156 h 4807010"/>
              <a:gd name="connsiteX190" fmla="*/ 8231074 w 12200726"/>
              <a:gd name="connsiteY190" fmla="*/ 1030773 h 4807010"/>
              <a:gd name="connsiteX191" fmla="*/ 8293286 w 12200726"/>
              <a:gd name="connsiteY191" fmla="*/ 1030773 h 4807010"/>
              <a:gd name="connsiteX192" fmla="*/ 8293286 w 12200726"/>
              <a:gd name="connsiteY192" fmla="*/ 1034119 h 4807010"/>
              <a:gd name="connsiteX193" fmla="*/ 8293286 w 12200726"/>
              <a:gd name="connsiteY193" fmla="*/ 1057547 h 4807010"/>
              <a:gd name="connsiteX194" fmla="*/ 8347204 w 12200726"/>
              <a:gd name="connsiteY194" fmla="*/ 1057547 h 4807010"/>
              <a:gd name="connsiteX195" fmla="*/ 8347204 w 12200726"/>
              <a:gd name="connsiteY195" fmla="*/ 1120016 h 4807010"/>
              <a:gd name="connsiteX196" fmla="*/ 8348759 w 12200726"/>
              <a:gd name="connsiteY196" fmla="*/ 1120016 h 4807010"/>
              <a:gd name="connsiteX197" fmla="*/ 8359646 w 12200726"/>
              <a:gd name="connsiteY197" fmla="*/ 1120016 h 4807010"/>
              <a:gd name="connsiteX198" fmla="*/ 8359646 w 12200726"/>
              <a:gd name="connsiteY198" fmla="*/ 1122248 h 4807010"/>
              <a:gd name="connsiteX199" fmla="*/ 8359646 w 12200726"/>
              <a:gd name="connsiteY199" fmla="*/ 1137867 h 4807010"/>
              <a:gd name="connsiteX200" fmla="*/ 8367943 w 12200726"/>
              <a:gd name="connsiteY200" fmla="*/ 1200336 h 4807010"/>
              <a:gd name="connsiteX201" fmla="*/ 8369498 w 12200726"/>
              <a:gd name="connsiteY201" fmla="*/ 1200336 h 4807010"/>
              <a:gd name="connsiteX202" fmla="*/ 8380385 w 12200726"/>
              <a:gd name="connsiteY202" fmla="*/ 1200336 h 4807010"/>
              <a:gd name="connsiteX203" fmla="*/ 8380385 w 12200726"/>
              <a:gd name="connsiteY203" fmla="*/ 1202010 h 4807010"/>
              <a:gd name="connsiteX204" fmla="*/ 8380385 w 12200726"/>
              <a:gd name="connsiteY204" fmla="*/ 1213724 h 4807010"/>
              <a:gd name="connsiteX205" fmla="*/ 8382458 w 12200726"/>
              <a:gd name="connsiteY205" fmla="*/ 1213724 h 4807010"/>
              <a:gd name="connsiteX206" fmla="*/ 8396973 w 12200726"/>
              <a:gd name="connsiteY206" fmla="*/ 1213724 h 4807010"/>
              <a:gd name="connsiteX207" fmla="*/ 8396973 w 12200726"/>
              <a:gd name="connsiteY207" fmla="*/ 1276196 h 4807010"/>
              <a:gd name="connsiteX208" fmla="*/ 8401122 w 12200726"/>
              <a:gd name="connsiteY208" fmla="*/ 1276196 h 4807010"/>
              <a:gd name="connsiteX209" fmla="*/ 8430154 w 12200726"/>
              <a:gd name="connsiteY209" fmla="*/ 1276196 h 4807010"/>
              <a:gd name="connsiteX210" fmla="*/ 8430154 w 12200726"/>
              <a:gd name="connsiteY210" fmla="*/ 1325279 h 4807010"/>
              <a:gd name="connsiteX211" fmla="*/ 8434303 w 12200726"/>
              <a:gd name="connsiteY211" fmla="*/ 1328625 h 4807010"/>
              <a:gd name="connsiteX212" fmla="*/ 8434303 w 12200726"/>
              <a:gd name="connsiteY212" fmla="*/ 1352053 h 4807010"/>
              <a:gd name="connsiteX213" fmla="*/ 8435858 w 12200726"/>
              <a:gd name="connsiteY213" fmla="*/ 1352053 h 4807010"/>
              <a:gd name="connsiteX214" fmla="*/ 8446745 w 12200726"/>
              <a:gd name="connsiteY214" fmla="*/ 1352053 h 4807010"/>
              <a:gd name="connsiteX215" fmla="*/ 8446745 w 12200726"/>
              <a:gd name="connsiteY215" fmla="*/ 1401136 h 4807010"/>
              <a:gd name="connsiteX216" fmla="*/ 8449336 w 12200726"/>
              <a:gd name="connsiteY216" fmla="*/ 1401136 h 4807010"/>
              <a:gd name="connsiteX217" fmla="*/ 8467482 w 12200726"/>
              <a:gd name="connsiteY217" fmla="*/ 1401136 h 4807010"/>
              <a:gd name="connsiteX218" fmla="*/ 8471630 w 12200726"/>
              <a:gd name="connsiteY218" fmla="*/ 1409504 h 4807010"/>
              <a:gd name="connsiteX219" fmla="*/ 8471630 w 12200726"/>
              <a:gd name="connsiteY219" fmla="*/ 1436835 h 4807010"/>
              <a:gd name="connsiteX220" fmla="*/ 8474740 w 12200726"/>
              <a:gd name="connsiteY220" fmla="*/ 1432930 h 4807010"/>
              <a:gd name="connsiteX221" fmla="*/ 8496515 w 12200726"/>
              <a:gd name="connsiteY221" fmla="*/ 1405599 h 4807010"/>
              <a:gd name="connsiteX222" fmla="*/ 8554581 w 12200726"/>
              <a:gd name="connsiteY222" fmla="*/ 1405599 h 4807010"/>
              <a:gd name="connsiteX223" fmla="*/ 8554581 w 12200726"/>
              <a:gd name="connsiteY223" fmla="*/ 1584087 h 4807010"/>
              <a:gd name="connsiteX224" fmla="*/ 8556136 w 12200726"/>
              <a:gd name="connsiteY224" fmla="*/ 1584087 h 4807010"/>
              <a:gd name="connsiteX225" fmla="*/ 8567023 w 12200726"/>
              <a:gd name="connsiteY225" fmla="*/ 1584087 h 4807010"/>
              <a:gd name="connsiteX226" fmla="*/ 8568578 w 12200726"/>
              <a:gd name="connsiteY226" fmla="*/ 1581299 h 4807010"/>
              <a:gd name="connsiteX227" fmla="*/ 8579466 w 12200726"/>
              <a:gd name="connsiteY227" fmla="*/ 1561776 h 4807010"/>
              <a:gd name="connsiteX228" fmla="*/ 8579466 w 12200726"/>
              <a:gd name="connsiteY228" fmla="*/ 1565681 h 4807010"/>
              <a:gd name="connsiteX229" fmla="*/ 8579466 w 12200726"/>
              <a:gd name="connsiteY229" fmla="*/ 1593013 h 4807010"/>
              <a:gd name="connsiteX230" fmla="*/ 8587760 w 12200726"/>
              <a:gd name="connsiteY230" fmla="*/ 1499307 h 4807010"/>
              <a:gd name="connsiteX231" fmla="*/ 8589315 w 12200726"/>
              <a:gd name="connsiteY231" fmla="*/ 1499307 h 4807010"/>
              <a:gd name="connsiteX232" fmla="*/ 8600202 w 12200726"/>
              <a:gd name="connsiteY232" fmla="*/ 1499307 h 4807010"/>
              <a:gd name="connsiteX233" fmla="*/ 8600202 w 12200726"/>
              <a:gd name="connsiteY233" fmla="*/ 1365439 h 4807010"/>
              <a:gd name="connsiteX234" fmla="*/ 8602277 w 12200726"/>
              <a:gd name="connsiteY234" fmla="*/ 1365439 h 4807010"/>
              <a:gd name="connsiteX235" fmla="*/ 8616793 w 12200726"/>
              <a:gd name="connsiteY235" fmla="*/ 1365439 h 4807010"/>
              <a:gd name="connsiteX236" fmla="*/ 8641678 w 12200726"/>
              <a:gd name="connsiteY236" fmla="*/ 1276196 h 4807010"/>
              <a:gd name="connsiteX237" fmla="*/ 8644270 w 12200726"/>
              <a:gd name="connsiteY237" fmla="*/ 1276196 h 4807010"/>
              <a:gd name="connsiteX238" fmla="*/ 8662416 w 12200726"/>
              <a:gd name="connsiteY238" fmla="*/ 1276196 h 4807010"/>
              <a:gd name="connsiteX239" fmla="*/ 8683153 w 12200726"/>
              <a:gd name="connsiteY239" fmla="*/ 1365439 h 4807010"/>
              <a:gd name="connsiteX240" fmla="*/ 8685226 w 12200726"/>
              <a:gd name="connsiteY240" fmla="*/ 1365439 h 4807010"/>
              <a:gd name="connsiteX241" fmla="*/ 8699744 w 12200726"/>
              <a:gd name="connsiteY241" fmla="*/ 1365439 h 4807010"/>
              <a:gd name="connsiteX242" fmla="*/ 8699744 w 12200726"/>
              <a:gd name="connsiteY242" fmla="*/ 1445759 h 4807010"/>
              <a:gd name="connsiteX243" fmla="*/ 8703372 w 12200726"/>
              <a:gd name="connsiteY243" fmla="*/ 1445759 h 4807010"/>
              <a:gd name="connsiteX244" fmla="*/ 8728777 w 12200726"/>
              <a:gd name="connsiteY244" fmla="*/ 1445759 h 4807010"/>
              <a:gd name="connsiteX245" fmla="*/ 8728777 w 12200726"/>
              <a:gd name="connsiteY245" fmla="*/ 1450221 h 4807010"/>
              <a:gd name="connsiteX246" fmla="*/ 8728777 w 12200726"/>
              <a:gd name="connsiteY246" fmla="*/ 1481456 h 4807010"/>
              <a:gd name="connsiteX247" fmla="*/ 8737071 w 12200726"/>
              <a:gd name="connsiteY247" fmla="*/ 1476995 h 4807010"/>
              <a:gd name="connsiteX248" fmla="*/ 8737071 w 12200726"/>
              <a:gd name="connsiteY248" fmla="*/ 1445759 h 4807010"/>
              <a:gd name="connsiteX249" fmla="*/ 8740182 w 12200726"/>
              <a:gd name="connsiteY249" fmla="*/ 1445759 h 4807010"/>
              <a:gd name="connsiteX250" fmla="*/ 8761956 w 12200726"/>
              <a:gd name="connsiteY250" fmla="*/ 1445759 h 4807010"/>
              <a:gd name="connsiteX251" fmla="*/ 8761956 w 12200726"/>
              <a:gd name="connsiteY251" fmla="*/ 1449105 h 4807010"/>
              <a:gd name="connsiteX252" fmla="*/ 8761956 w 12200726"/>
              <a:gd name="connsiteY252" fmla="*/ 1472533 h 4807010"/>
              <a:gd name="connsiteX253" fmla="*/ 8824170 w 12200726"/>
              <a:gd name="connsiteY253" fmla="*/ 1472533 h 4807010"/>
              <a:gd name="connsiteX254" fmla="*/ 8824170 w 12200726"/>
              <a:gd name="connsiteY254" fmla="*/ 1396675 h 4807010"/>
              <a:gd name="connsiteX255" fmla="*/ 8826761 w 12200726"/>
              <a:gd name="connsiteY255" fmla="*/ 1396675 h 4807010"/>
              <a:gd name="connsiteX256" fmla="*/ 8844906 w 12200726"/>
              <a:gd name="connsiteY256" fmla="*/ 1396675 h 4807010"/>
              <a:gd name="connsiteX257" fmla="*/ 8844906 w 12200726"/>
              <a:gd name="connsiteY257" fmla="*/ 1441296 h 4807010"/>
              <a:gd name="connsiteX258" fmla="*/ 8849055 w 12200726"/>
              <a:gd name="connsiteY258" fmla="*/ 1374364 h 4807010"/>
              <a:gd name="connsiteX259" fmla="*/ 8894676 w 12200726"/>
              <a:gd name="connsiteY259" fmla="*/ 1374364 h 4807010"/>
              <a:gd name="connsiteX260" fmla="*/ 8894676 w 12200726"/>
              <a:gd name="connsiteY260" fmla="*/ 1371016 h 4807010"/>
              <a:gd name="connsiteX261" fmla="*/ 8894676 w 12200726"/>
              <a:gd name="connsiteY261" fmla="*/ 1347590 h 4807010"/>
              <a:gd name="connsiteX262" fmla="*/ 8896232 w 12200726"/>
              <a:gd name="connsiteY262" fmla="*/ 1347590 h 4807010"/>
              <a:gd name="connsiteX263" fmla="*/ 8907119 w 12200726"/>
              <a:gd name="connsiteY263" fmla="*/ 1347590 h 4807010"/>
              <a:gd name="connsiteX264" fmla="*/ 8907119 w 12200726"/>
              <a:gd name="connsiteY264" fmla="*/ 1343687 h 4807010"/>
              <a:gd name="connsiteX265" fmla="*/ 8907119 w 12200726"/>
              <a:gd name="connsiteY265" fmla="*/ 1316356 h 4807010"/>
              <a:gd name="connsiteX266" fmla="*/ 8915415 w 12200726"/>
              <a:gd name="connsiteY266" fmla="*/ 1329742 h 4807010"/>
              <a:gd name="connsiteX267" fmla="*/ 8920081 w 12200726"/>
              <a:gd name="connsiteY267" fmla="*/ 1329742 h 4807010"/>
              <a:gd name="connsiteX268" fmla="*/ 8952742 w 12200726"/>
              <a:gd name="connsiteY268" fmla="*/ 1329742 h 4807010"/>
              <a:gd name="connsiteX269" fmla="*/ 8952742 w 12200726"/>
              <a:gd name="connsiteY269" fmla="*/ 1328068 h 4807010"/>
              <a:gd name="connsiteX270" fmla="*/ 8952742 w 12200726"/>
              <a:gd name="connsiteY270" fmla="*/ 1316356 h 4807010"/>
              <a:gd name="connsiteX271" fmla="*/ 8954298 w 12200726"/>
              <a:gd name="connsiteY271" fmla="*/ 1316356 h 4807010"/>
              <a:gd name="connsiteX272" fmla="*/ 8965185 w 12200726"/>
              <a:gd name="connsiteY272" fmla="*/ 1316356 h 4807010"/>
              <a:gd name="connsiteX273" fmla="*/ 8965185 w 12200726"/>
              <a:gd name="connsiteY273" fmla="*/ 1319144 h 4807010"/>
              <a:gd name="connsiteX274" fmla="*/ 8965185 w 12200726"/>
              <a:gd name="connsiteY274" fmla="*/ 1338667 h 4807010"/>
              <a:gd name="connsiteX275" fmla="*/ 9043987 w 12200726"/>
              <a:gd name="connsiteY275" fmla="*/ 1338667 h 4807010"/>
              <a:gd name="connsiteX276" fmla="*/ 9043987 w 12200726"/>
              <a:gd name="connsiteY276" fmla="*/ 1624247 h 4807010"/>
              <a:gd name="connsiteX277" fmla="*/ 9047098 w 12200726"/>
              <a:gd name="connsiteY277" fmla="*/ 1624247 h 4807010"/>
              <a:gd name="connsiteX278" fmla="*/ 9068872 w 12200726"/>
              <a:gd name="connsiteY278" fmla="*/ 1624247 h 4807010"/>
              <a:gd name="connsiteX279" fmla="*/ 9068872 w 12200726"/>
              <a:gd name="connsiteY279" fmla="*/ 1597475 h 4807010"/>
              <a:gd name="connsiteX280" fmla="*/ 9077168 w 12200726"/>
              <a:gd name="connsiteY280" fmla="*/ 1597475 h 4807010"/>
              <a:gd name="connsiteX281" fmla="*/ 9077168 w 12200726"/>
              <a:gd name="connsiteY281" fmla="*/ 1624247 h 4807010"/>
              <a:gd name="connsiteX282" fmla="*/ 9139380 w 12200726"/>
              <a:gd name="connsiteY282" fmla="*/ 1624247 h 4807010"/>
              <a:gd name="connsiteX283" fmla="*/ 9139380 w 12200726"/>
              <a:gd name="connsiteY283" fmla="*/ 1561776 h 4807010"/>
              <a:gd name="connsiteX284" fmla="*/ 9164266 w 12200726"/>
              <a:gd name="connsiteY284" fmla="*/ 1561776 h 4807010"/>
              <a:gd name="connsiteX285" fmla="*/ 9189150 w 12200726"/>
              <a:gd name="connsiteY285" fmla="*/ 1557315 h 4807010"/>
              <a:gd name="connsiteX286" fmla="*/ 9197446 w 12200726"/>
              <a:gd name="connsiteY286" fmla="*/ 1561776 h 4807010"/>
              <a:gd name="connsiteX287" fmla="*/ 9218183 w 12200726"/>
              <a:gd name="connsiteY287" fmla="*/ 1561776 h 4807010"/>
              <a:gd name="connsiteX288" fmla="*/ 9218183 w 12200726"/>
              <a:gd name="connsiteY288" fmla="*/ 1624247 h 4807010"/>
              <a:gd name="connsiteX289" fmla="*/ 9234774 w 12200726"/>
              <a:gd name="connsiteY289" fmla="*/ 1624247 h 4807010"/>
              <a:gd name="connsiteX290" fmla="*/ 9234774 w 12200726"/>
              <a:gd name="connsiteY290" fmla="*/ 1659947 h 4807010"/>
              <a:gd name="connsiteX291" fmla="*/ 9253880 w 12200726"/>
              <a:gd name="connsiteY291" fmla="*/ 1661815 h 4807010"/>
              <a:gd name="connsiteX292" fmla="*/ 9280397 w 12200726"/>
              <a:gd name="connsiteY292" fmla="*/ 1661815 h 4807010"/>
              <a:gd name="connsiteX293" fmla="*/ 9280397 w 12200726"/>
              <a:gd name="connsiteY293" fmla="*/ 1628710 h 4807010"/>
              <a:gd name="connsiteX294" fmla="*/ 9419466 w 12200726"/>
              <a:gd name="connsiteY294" fmla="*/ 1628710 h 4807010"/>
              <a:gd name="connsiteX295" fmla="*/ 9419466 w 12200726"/>
              <a:gd name="connsiteY295" fmla="*/ 1452736 h 4807010"/>
              <a:gd name="connsiteX296" fmla="*/ 9566827 w 12200726"/>
              <a:gd name="connsiteY296" fmla="*/ 1452736 h 4807010"/>
              <a:gd name="connsiteX297" fmla="*/ 9566827 w 12200726"/>
              <a:gd name="connsiteY297" fmla="*/ 1615324 h 4807010"/>
              <a:gd name="connsiteX298" fmla="*/ 9570723 w 12200726"/>
              <a:gd name="connsiteY298" fmla="*/ 1615324 h 4807010"/>
              <a:gd name="connsiteX299" fmla="*/ 9573265 w 12200726"/>
              <a:gd name="connsiteY299" fmla="*/ 1661815 h 4807010"/>
              <a:gd name="connsiteX300" fmla="*/ 9593066 w 12200726"/>
              <a:gd name="connsiteY300" fmla="*/ 1661815 h 4807010"/>
              <a:gd name="connsiteX301" fmla="*/ 9595608 w 12200726"/>
              <a:gd name="connsiteY301" fmla="*/ 1615324 h 4807010"/>
              <a:gd name="connsiteX302" fmla="*/ 9608050 w 12200726"/>
              <a:gd name="connsiteY302" fmla="*/ 1615324 h 4807010"/>
              <a:gd name="connsiteX303" fmla="*/ 9610592 w 12200726"/>
              <a:gd name="connsiteY303" fmla="*/ 1661815 h 4807010"/>
              <a:gd name="connsiteX304" fmla="*/ 9714188 w 12200726"/>
              <a:gd name="connsiteY304" fmla="*/ 1661815 h 4807010"/>
              <a:gd name="connsiteX305" fmla="*/ 9714188 w 12200726"/>
              <a:gd name="connsiteY305" fmla="*/ 1325302 h 4807010"/>
              <a:gd name="connsiteX306" fmla="*/ 10118008 w 12200726"/>
              <a:gd name="connsiteY306" fmla="*/ 1325302 h 4807010"/>
              <a:gd name="connsiteX307" fmla="*/ 10118008 w 12200726"/>
              <a:gd name="connsiteY307" fmla="*/ 1661815 h 4807010"/>
              <a:gd name="connsiteX308" fmla="*/ 10156270 w 12200726"/>
              <a:gd name="connsiteY308" fmla="*/ 1661815 h 4807010"/>
              <a:gd name="connsiteX309" fmla="*/ 10156270 w 12200726"/>
              <a:gd name="connsiteY309" fmla="*/ 1491124 h 4807010"/>
              <a:gd name="connsiteX310" fmla="*/ 10350928 w 12200726"/>
              <a:gd name="connsiteY310" fmla="*/ 1491124 h 4807010"/>
              <a:gd name="connsiteX311" fmla="*/ 10375342 w 12200726"/>
              <a:gd name="connsiteY311" fmla="*/ 834436 h 4807010"/>
              <a:gd name="connsiteX312" fmla="*/ 10350458 w 12200726"/>
              <a:gd name="connsiteY312" fmla="*/ 789813 h 4807010"/>
              <a:gd name="connsiteX313" fmla="*/ 10338015 w 12200726"/>
              <a:gd name="connsiteY313" fmla="*/ 780888 h 4807010"/>
              <a:gd name="connsiteX314" fmla="*/ 10354606 w 12200726"/>
              <a:gd name="connsiteY314" fmla="*/ 731805 h 4807010"/>
              <a:gd name="connsiteX315" fmla="*/ 10354606 w 12200726"/>
              <a:gd name="connsiteY315" fmla="*/ 696108 h 4807010"/>
              <a:gd name="connsiteX316" fmla="*/ 10383638 w 12200726"/>
              <a:gd name="connsiteY316" fmla="*/ 696108 h 4807010"/>
              <a:gd name="connsiteX317" fmla="*/ 10383638 w 12200726"/>
              <a:gd name="connsiteY317" fmla="*/ 651485 h 4807010"/>
              <a:gd name="connsiteX318" fmla="*/ 10387785 w 12200726"/>
              <a:gd name="connsiteY318" fmla="*/ 642560 h 4807010"/>
              <a:gd name="connsiteX319" fmla="*/ 10387785 w 12200726"/>
              <a:gd name="connsiteY319" fmla="*/ 481920 h 4807010"/>
              <a:gd name="connsiteX320" fmla="*/ 10383638 w 12200726"/>
              <a:gd name="connsiteY320" fmla="*/ 468534 h 4807010"/>
              <a:gd name="connsiteX321" fmla="*/ 10396081 w 12200726"/>
              <a:gd name="connsiteY321" fmla="*/ 455146 h 4807010"/>
              <a:gd name="connsiteX322" fmla="*/ 10396081 w 12200726"/>
              <a:gd name="connsiteY322" fmla="*/ 334666 h 4807010"/>
              <a:gd name="connsiteX323" fmla="*/ 10400228 w 12200726"/>
              <a:gd name="connsiteY323" fmla="*/ 325742 h 4807010"/>
              <a:gd name="connsiteX324" fmla="*/ 10400228 w 12200726"/>
              <a:gd name="connsiteY324" fmla="*/ 209725 h 4807010"/>
              <a:gd name="connsiteX325" fmla="*/ 10404376 w 12200726"/>
              <a:gd name="connsiteY325" fmla="*/ 169565 h 4807010"/>
              <a:gd name="connsiteX326" fmla="*/ 10412672 w 12200726"/>
              <a:gd name="connsiteY326" fmla="*/ 205263 h 4807010"/>
              <a:gd name="connsiteX327" fmla="*/ 10416818 w 12200726"/>
              <a:gd name="connsiteY327" fmla="*/ 325742 h 4807010"/>
              <a:gd name="connsiteX328" fmla="*/ 10420966 w 12200726"/>
              <a:gd name="connsiteY328" fmla="*/ 455146 h 4807010"/>
              <a:gd name="connsiteX329" fmla="*/ 10433408 w 12200726"/>
              <a:gd name="connsiteY329" fmla="*/ 468534 h 4807010"/>
              <a:gd name="connsiteX330" fmla="*/ 10429260 w 12200726"/>
              <a:gd name="connsiteY330" fmla="*/ 481920 h 4807010"/>
              <a:gd name="connsiteX331" fmla="*/ 10429260 w 12200726"/>
              <a:gd name="connsiteY331" fmla="*/ 642560 h 4807010"/>
              <a:gd name="connsiteX332" fmla="*/ 10433408 w 12200726"/>
              <a:gd name="connsiteY332" fmla="*/ 651485 h 4807010"/>
              <a:gd name="connsiteX333" fmla="*/ 10433408 w 12200726"/>
              <a:gd name="connsiteY333" fmla="*/ 696108 h 4807010"/>
              <a:gd name="connsiteX334" fmla="*/ 10462442 w 12200726"/>
              <a:gd name="connsiteY334" fmla="*/ 696108 h 4807010"/>
              <a:gd name="connsiteX335" fmla="*/ 10462442 w 12200726"/>
              <a:gd name="connsiteY335" fmla="*/ 731805 h 4807010"/>
              <a:gd name="connsiteX336" fmla="*/ 10479032 w 12200726"/>
              <a:gd name="connsiteY336" fmla="*/ 780888 h 4807010"/>
              <a:gd name="connsiteX337" fmla="*/ 10466590 w 12200726"/>
              <a:gd name="connsiteY337" fmla="*/ 789813 h 4807010"/>
              <a:gd name="connsiteX338" fmla="*/ 10441702 w 12200726"/>
              <a:gd name="connsiteY338" fmla="*/ 834436 h 4807010"/>
              <a:gd name="connsiteX339" fmla="*/ 10458294 w 12200726"/>
              <a:gd name="connsiteY339" fmla="*/ 1356516 h 4807010"/>
              <a:gd name="connsiteX340" fmla="*/ 10591014 w 12200726"/>
              <a:gd name="connsiteY340" fmla="*/ 1356516 h 4807010"/>
              <a:gd name="connsiteX341" fmla="*/ 10591014 w 12200726"/>
              <a:gd name="connsiteY341" fmla="*/ 1512693 h 4807010"/>
              <a:gd name="connsiteX342" fmla="*/ 10607604 w 12200726"/>
              <a:gd name="connsiteY342" fmla="*/ 1512693 h 4807010"/>
              <a:gd name="connsiteX343" fmla="*/ 10611752 w 12200726"/>
              <a:gd name="connsiteY343" fmla="*/ 1499307 h 4807010"/>
              <a:gd name="connsiteX344" fmla="*/ 10624195 w 12200726"/>
              <a:gd name="connsiteY344" fmla="*/ 1499307 h 4807010"/>
              <a:gd name="connsiteX345" fmla="*/ 10628343 w 12200726"/>
              <a:gd name="connsiteY345" fmla="*/ 1517155 h 4807010"/>
              <a:gd name="connsiteX346" fmla="*/ 10653228 w 12200726"/>
              <a:gd name="connsiteY346" fmla="*/ 1517155 h 4807010"/>
              <a:gd name="connsiteX347" fmla="*/ 10653228 w 12200726"/>
              <a:gd name="connsiteY347" fmla="*/ 1503767 h 4807010"/>
              <a:gd name="connsiteX348" fmla="*/ 10698850 w 12200726"/>
              <a:gd name="connsiteY348" fmla="*/ 1503767 h 4807010"/>
              <a:gd name="connsiteX349" fmla="*/ 10698850 w 12200726"/>
              <a:gd name="connsiteY349" fmla="*/ 1517155 h 4807010"/>
              <a:gd name="connsiteX350" fmla="*/ 10740325 w 12200726"/>
              <a:gd name="connsiteY350" fmla="*/ 1517155 h 4807010"/>
              <a:gd name="connsiteX351" fmla="*/ 10740325 w 12200726"/>
              <a:gd name="connsiteY351" fmla="*/ 1610861 h 4807010"/>
              <a:gd name="connsiteX352" fmla="*/ 10769358 w 12200726"/>
              <a:gd name="connsiteY352" fmla="*/ 1610861 h 4807010"/>
              <a:gd name="connsiteX353" fmla="*/ 10769358 w 12200726"/>
              <a:gd name="connsiteY353" fmla="*/ 1584087 h 4807010"/>
              <a:gd name="connsiteX354" fmla="*/ 10802539 w 12200726"/>
              <a:gd name="connsiteY354" fmla="*/ 1584087 h 4807010"/>
              <a:gd name="connsiteX355" fmla="*/ 10802539 w 12200726"/>
              <a:gd name="connsiteY355" fmla="*/ 1213724 h 4807010"/>
              <a:gd name="connsiteX356" fmla="*/ 10814982 w 12200726"/>
              <a:gd name="connsiteY356" fmla="*/ 1200336 h 4807010"/>
              <a:gd name="connsiteX357" fmla="*/ 10964292 w 12200726"/>
              <a:gd name="connsiteY357" fmla="*/ 1200336 h 4807010"/>
              <a:gd name="connsiteX358" fmla="*/ 10964292 w 12200726"/>
              <a:gd name="connsiteY358" fmla="*/ 1218187 h 4807010"/>
              <a:gd name="connsiteX359" fmla="*/ 10985029 w 12200726"/>
              <a:gd name="connsiteY359" fmla="*/ 1218187 h 4807010"/>
              <a:gd name="connsiteX360" fmla="*/ 10985029 w 12200726"/>
              <a:gd name="connsiteY360" fmla="*/ 1454684 h 4807010"/>
              <a:gd name="connsiteX361" fmla="*/ 11030652 w 12200726"/>
              <a:gd name="connsiteY361" fmla="*/ 1454684 h 4807010"/>
              <a:gd name="connsiteX362" fmla="*/ 11030652 w 12200726"/>
              <a:gd name="connsiteY362" fmla="*/ 1316356 h 4807010"/>
              <a:gd name="connsiteX363" fmla="*/ 11084570 w 12200726"/>
              <a:gd name="connsiteY363" fmla="*/ 1316356 h 4807010"/>
              <a:gd name="connsiteX364" fmla="*/ 11092865 w 12200726"/>
              <a:gd name="connsiteY364" fmla="*/ 1307430 h 4807010"/>
              <a:gd name="connsiteX365" fmla="*/ 11109456 w 12200726"/>
              <a:gd name="connsiteY365" fmla="*/ 1307430 h 4807010"/>
              <a:gd name="connsiteX366" fmla="*/ 11117750 w 12200726"/>
              <a:gd name="connsiteY366" fmla="*/ 1316356 h 4807010"/>
              <a:gd name="connsiteX367" fmla="*/ 11163373 w 12200726"/>
              <a:gd name="connsiteY367" fmla="*/ 1316356 h 4807010"/>
              <a:gd name="connsiteX368" fmla="*/ 11163373 w 12200726"/>
              <a:gd name="connsiteY368" fmla="*/ 1075396 h 4807010"/>
              <a:gd name="connsiteX369" fmla="*/ 11279503 w 12200726"/>
              <a:gd name="connsiteY369" fmla="*/ 1053084 h 4807010"/>
              <a:gd name="connsiteX370" fmla="*/ 11279503 w 12200726"/>
              <a:gd name="connsiteY370" fmla="*/ 1055316 h 4807010"/>
              <a:gd name="connsiteX371" fmla="*/ 11279503 w 12200726"/>
              <a:gd name="connsiteY371" fmla="*/ 1070933 h 4807010"/>
              <a:gd name="connsiteX372" fmla="*/ 11333421 w 12200726"/>
              <a:gd name="connsiteY372" fmla="*/ 1070933 h 4807010"/>
              <a:gd name="connsiteX373" fmla="*/ 11333421 w 12200726"/>
              <a:gd name="connsiteY373" fmla="*/ 1597475 h 4807010"/>
              <a:gd name="connsiteX374" fmla="*/ 11379044 w 12200726"/>
              <a:gd name="connsiteY374" fmla="*/ 1597475 h 4807010"/>
              <a:gd name="connsiteX375" fmla="*/ 11379044 w 12200726"/>
              <a:gd name="connsiteY375" fmla="*/ 1588550 h 4807010"/>
              <a:gd name="connsiteX376" fmla="*/ 11403930 w 12200726"/>
              <a:gd name="connsiteY376" fmla="*/ 1588550 h 4807010"/>
              <a:gd name="connsiteX377" fmla="*/ 11403930 w 12200726"/>
              <a:gd name="connsiteY377" fmla="*/ 1597475 h 4807010"/>
              <a:gd name="connsiteX378" fmla="*/ 11453699 w 12200726"/>
              <a:gd name="connsiteY378" fmla="*/ 1597475 h 4807010"/>
              <a:gd name="connsiteX379" fmla="*/ 11453699 w 12200726"/>
              <a:gd name="connsiteY379" fmla="*/ 1570701 h 4807010"/>
              <a:gd name="connsiteX380" fmla="*/ 11511765 w 12200726"/>
              <a:gd name="connsiteY380" fmla="*/ 1570701 h 4807010"/>
              <a:gd name="connsiteX381" fmla="*/ 11536650 w 12200726"/>
              <a:gd name="connsiteY381" fmla="*/ 1561776 h 4807010"/>
              <a:gd name="connsiteX382" fmla="*/ 11578125 w 12200726"/>
              <a:gd name="connsiteY382" fmla="*/ 1570701 h 4807010"/>
              <a:gd name="connsiteX383" fmla="*/ 11578125 w 12200726"/>
              <a:gd name="connsiteY383" fmla="*/ 1535004 h 4807010"/>
              <a:gd name="connsiteX384" fmla="*/ 11594716 w 12200726"/>
              <a:gd name="connsiteY384" fmla="*/ 1535004 h 4807010"/>
              <a:gd name="connsiteX385" fmla="*/ 11594716 w 12200726"/>
              <a:gd name="connsiteY385" fmla="*/ 1508230 h 4807010"/>
              <a:gd name="connsiteX386" fmla="*/ 11710846 w 12200726"/>
              <a:gd name="connsiteY386" fmla="*/ 1508230 h 4807010"/>
              <a:gd name="connsiteX387" fmla="*/ 11710846 w 12200726"/>
              <a:gd name="connsiteY387" fmla="*/ 1445759 h 4807010"/>
              <a:gd name="connsiteX388" fmla="*/ 11748173 w 12200726"/>
              <a:gd name="connsiteY388" fmla="*/ 1445759 h 4807010"/>
              <a:gd name="connsiteX389" fmla="*/ 11748173 w 12200726"/>
              <a:gd name="connsiteY389" fmla="*/ 1432373 h 4807010"/>
              <a:gd name="connsiteX390" fmla="*/ 11773058 w 12200726"/>
              <a:gd name="connsiteY390" fmla="*/ 1432373 h 4807010"/>
              <a:gd name="connsiteX391" fmla="*/ 11773058 w 12200726"/>
              <a:gd name="connsiteY391" fmla="*/ 1445759 h 4807010"/>
              <a:gd name="connsiteX392" fmla="*/ 11806239 w 12200726"/>
              <a:gd name="connsiteY392" fmla="*/ 1445759 h 4807010"/>
              <a:gd name="connsiteX393" fmla="*/ 11806239 w 12200726"/>
              <a:gd name="connsiteY393" fmla="*/ 1548390 h 4807010"/>
              <a:gd name="connsiteX394" fmla="*/ 11872599 w 12200726"/>
              <a:gd name="connsiteY394" fmla="*/ 1548390 h 4807010"/>
              <a:gd name="connsiteX395" fmla="*/ 11872599 w 12200726"/>
              <a:gd name="connsiteY395" fmla="*/ 1494844 h 4807010"/>
              <a:gd name="connsiteX396" fmla="*/ 11951402 w 12200726"/>
              <a:gd name="connsiteY396" fmla="*/ 1494844 h 4807010"/>
              <a:gd name="connsiteX397" fmla="*/ 11951402 w 12200726"/>
              <a:gd name="connsiteY397" fmla="*/ 1432373 h 4807010"/>
              <a:gd name="connsiteX398" fmla="*/ 12050944 w 12200726"/>
              <a:gd name="connsiteY398" fmla="*/ 1432373 h 4807010"/>
              <a:gd name="connsiteX399" fmla="*/ 12050944 w 12200726"/>
              <a:gd name="connsiteY399" fmla="*/ 1661815 h 4807010"/>
              <a:gd name="connsiteX400" fmla="*/ 12050944 w 12200726"/>
              <a:gd name="connsiteY400" fmla="*/ 1690256 h 4807010"/>
              <a:gd name="connsiteX401" fmla="*/ 12199411 w 12200726"/>
              <a:gd name="connsiteY401" fmla="*/ 1690256 h 4807010"/>
              <a:gd name="connsiteX402" fmla="*/ 12199413 w 12200726"/>
              <a:gd name="connsiteY402" fmla="*/ 2395741 h 4807010"/>
              <a:gd name="connsiteX403" fmla="*/ 12192001 w 12200726"/>
              <a:gd name="connsiteY403" fmla="*/ 2395736 h 4807010"/>
              <a:gd name="connsiteX404" fmla="*/ 12192001 w 12200726"/>
              <a:gd name="connsiteY404" fmla="*/ 4807010 h 4807010"/>
              <a:gd name="connsiteX405" fmla="*/ 1 w 12200726"/>
              <a:gd name="connsiteY405" fmla="*/ 4807010 h 4807010"/>
              <a:gd name="connsiteX406" fmla="*/ 1 w 12200726"/>
              <a:gd name="connsiteY406" fmla="*/ 2264636 h 4807010"/>
              <a:gd name="connsiteX407" fmla="*/ 3611 w 12200726"/>
              <a:gd name="connsiteY407" fmla="*/ 2264636 h 4807010"/>
              <a:gd name="connsiteX408" fmla="*/ 2102 w 12200726"/>
              <a:gd name="connsiteY408" fmla="*/ 1942885 h 4807010"/>
              <a:gd name="connsiteX409" fmla="*/ 0 w 12200726"/>
              <a:gd name="connsiteY409" fmla="*/ 1494844 h 4807010"/>
              <a:gd name="connsiteX410" fmla="*/ 41476 w 12200726"/>
              <a:gd name="connsiteY410" fmla="*/ 1494844 h 4807010"/>
              <a:gd name="connsiteX411" fmla="*/ 42513 w 12200726"/>
              <a:gd name="connsiteY411" fmla="*/ 1492612 h 4807010"/>
              <a:gd name="connsiteX412" fmla="*/ 49770 w 12200726"/>
              <a:gd name="connsiteY412" fmla="*/ 1476995 h 4807010"/>
              <a:gd name="connsiteX413" fmla="*/ 53400 w 12200726"/>
              <a:gd name="connsiteY413" fmla="*/ 1477552 h 4807010"/>
              <a:gd name="connsiteX414" fmla="*/ 78803 w 12200726"/>
              <a:gd name="connsiteY414" fmla="*/ 1481456 h 4807010"/>
              <a:gd name="connsiteX415" fmla="*/ 79841 w 12200726"/>
              <a:gd name="connsiteY415" fmla="*/ 1484246 h 4807010"/>
              <a:gd name="connsiteX416" fmla="*/ 87097 w 12200726"/>
              <a:gd name="connsiteY416" fmla="*/ 1503767 h 4807010"/>
              <a:gd name="connsiteX417" fmla="*/ 141015 w 12200726"/>
              <a:gd name="connsiteY417" fmla="*/ 1508230 h 4807010"/>
              <a:gd name="connsiteX418" fmla="*/ 141015 w 12200726"/>
              <a:gd name="connsiteY418" fmla="*/ 1253884 h 4807010"/>
              <a:gd name="connsiteX419" fmla="*/ 145163 w 12200726"/>
              <a:gd name="connsiteY419" fmla="*/ 1253884 h 4807010"/>
              <a:gd name="connsiteX420" fmla="*/ 174196 w 12200726"/>
              <a:gd name="connsiteY420" fmla="*/ 1253884 h 4807010"/>
              <a:gd name="connsiteX421" fmla="*/ 174196 w 12200726"/>
              <a:gd name="connsiteY421" fmla="*/ 972764 h 4807010"/>
              <a:gd name="connsiteX422" fmla="*/ 177825 w 12200726"/>
              <a:gd name="connsiteY422" fmla="*/ 972764 h 4807010"/>
              <a:gd name="connsiteX423" fmla="*/ 203229 w 12200726"/>
              <a:gd name="connsiteY423" fmla="*/ 972764 h 4807010"/>
              <a:gd name="connsiteX424" fmla="*/ 452080 w 12200726"/>
              <a:gd name="connsiteY424" fmla="*/ 972764 h 4807010"/>
              <a:gd name="connsiteX425" fmla="*/ 456746 w 12200726"/>
              <a:gd name="connsiteY425" fmla="*/ 972764 h 4807010"/>
              <a:gd name="connsiteX426" fmla="*/ 489409 w 12200726"/>
              <a:gd name="connsiteY426" fmla="*/ 972764 h 4807010"/>
              <a:gd name="connsiteX427" fmla="*/ 489409 w 12200726"/>
              <a:gd name="connsiteY427" fmla="*/ 1262807 h 4807010"/>
              <a:gd name="connsiteX428" fmla="*/ 492520 w 12200726"/>
              <a:gd name="connsiteY428" fmla="*/ 1262250 h 4807010"/>
              <a:gd name="connsiteX429" fmla="*/ 514294 w 12200726"/>
              <a:gd name="connsiteY429" fmla="*/ 1258347 h 4807010"/>
              <a:gd name="connsiteX430" fmla="*/ 510146 w 12200726"/>
              <a:gd name="connsiteY430" fmla="*/ 1441296 h 4807010"/>
              <a:gd name="connsiteX431" fmla="*/ 513256 w 12200726"/>
              <a:gd name="connsiteY431" fmla="*/ 1441855 h 4807010"/>
              <a:gd name="connsiteX432" fmla="*/ 535030 w 12200726"/>
              <a:gd name="connsiteY432" fmla="*/ 1445758 h 4807010"/>
              <a:gd name="connsiteX433" fmla="*/ 535548 w 12200726"/>
              <a:gd name="connsiteY433" fmla="*/ 1447432 h 4807010"/>
              <a:gd name="connsiteX434" fmla="*/ 539179 w 12200726"/>
              <a:gd name="connsiteY434" fmla="*/ 1459146 h 4807010"/>
              <a:gd name="connsiteX435" fmla="*/ 540734 w 12200726"/>
              <a:gd name="connsiteY435" fmla="*/ 1454126 h 4807010"/>
              <a:gd name="connsiteX436" fmla="*/ 551621 w 12200726"/>
              <a:gd name="connsiteY436" fmla="*/ 1418986 h 4807010"/>
              <a:gd name="connsiteX437" fmla="*/ 555249 w 12200726"/>
              <a:gd name="connsiteY437" fmla="*/ 1418986 h 4807010"/>
              <a:gd name="connsiteX438" fmla="*/ 580654 w 12200726"/>
              <a:gd name="connsiteY438" fmla="*/ 1418986 h 4807010"/>
              <a:gd name="connsiteX439" fmla="*/ 580654 w 12200726"/>
              <a:gd name="connsiteY439" fmla="*/ 1485918 h 4807010"/>
              <a:gd name="connsiteX440" fmla="*/ 582727 w 12200726"/>
              <a:gd name="connsiteY440" fmla="*/ 1487035 h 4807010"/>
              <a:gd name="connsiteX441" fmla="*/ 597245 w 12200726"/>
              <a:gd name="connsiteY441" fmla="*/ 1494844 h 4807010"/>
              <a:gd name="connsiteX442" fmla="*/ 597245 w 12200726"/>
              <a:gd name="connsiteY442" fmla="*/ 1497632 h 4807010"/>
              <a:gd name="connsiteX443" fmla="*/ 597245 w 12200726"/>
              <a:gd name="connsiteY443" fmla="*/ 1517155 h 4807010"/>
              <a:gd name="connsiteX444" fmla="*/ 688490 w 12200726"/>
              <a:gd name="connsiteY444" fmla="*/ 1517155 h 4807010"/>
              <a:gd name="connsiteX445" fmla="*/ 688490 w 12200726"/>
              <a:gd name="connsiteY445" fmla="*/ 1519386 h 4807010"/>
              <a:gd name="connsiteX446" fmla="*/ 688490 w 12200726"/>
              <a:gd name="connsiteY446" fmla="*/ 1535004 h 4807010"/>
              <a:gd name="connsiteX447" fmla="*/ 692636 w 12200726"/>
              <a:gd name="connsiteY447" fmla="*/ 1535004 h 4807010"/>
              <a:gd name="connsiteX448" fmla="*/ 721669 w 12200726"/>
              <a:gd name="connsiteY448" fmla="*/ 1535004 h 4807010"/>
              <a:gd name="connsiteX449" fmla="*/ 721669 w 12200726"/>
              <a:gd name="connsiteY449" fmla="*/ 1472532 h 4807010"/>
              <a:gd name="connsiteX450" fmla="*/ 812914 w 12200726"/>
              <a:gd name="connsiteY450" fmla="*/ 1472532 h 4807010"/>
              <a:gd name="connsiteX451" fmla="*/ 812914 w 12200726"/>
              <a:gd name="connsiteY451" fmla="*/ 1469744 h 4807010"/>
              <a:gd name="connsiteX452" fmla="*/ 812914 w 12200726"/>
              <a:gd name="connsiteY452" fmla="*/ 1450221 h 4807010"/>
              <a:gd name="connsiteX453" fmla="*/ 814989 w 12200726"/>
              <a:gd name="connsiteY453" fmla="*/ 1450221 h 4807010"/>
              <a:gd name="connsiteX454" fmla="*/ 829505 w 12200726"/>
              <a:gd name="connsiteY454" fmla="*/ 1450221 h 4807010"/>
              <a:gd name="connsiteX455" fmla="*/ 829505 w 12200726"/>
              <a:gd name="connsiteY455" fmla="*/ 1446318 h 4807010"/>
              <a:gd name="connsiteX456" fmla="*/ 829505 w 12200726"/>
              <a:gd name="connsiteY456" fmla="*/ 1418986 h 4807010"/>
              <a:gd name="connsiteX457" fmla="*/ 831060 w 12200726"/>
              <a:gd name="connsiteY457" fmla="*/ 1418986 h 4807010"/>
              <a:gd name="connsiteX458" fmla="*/ 841947 w 12200726"/>
              <a:gd name="connsiteY458" fmla="*/ 1418986 h 4807010"/>
              <a:gd name="connsiteX459" fmla="*/ 841947 w 12200726"/>
              <a:gd name="connsiteY459" fmla="*/ 1416755 h 4807010"/>
              <a:gd name="connsiteX460" fmla="*/ 841947 w 12200726"/>
              <a:gd name="connsiteY460" fmla="*/ 1401136 h 4807010"/>
              <a:gd name="connsiteX461" fmla="*/ 846095 w 12200726"/>
              <a:gd name="connsiteY461" fmla="*/ 1401136 h 4807010"/>
              <a:gd name="connsiteX462" fmla="*/ 875128 w 12200726"/>
              <a:gd name="connsiteY462" fmla="*/ 1401136 h 4807010"/>
              <a:gd name="connsiteX463" fmla="*/ 875128 w 12200726"/>
              <a:gd name="connsiteY463" fmla="*/ 1403367 h 4807010"/>
              <a:gd name="connsiteX464" fmla="*/ 875128 w 12200726"/>
              <a:gd name="connsiteY464" fmla="*/ 1418986 h 4807010"/>
              <a:gd name="connsiteX465" fmla="*/ 920750 w 12200726"/>
              <a:gd name="connsiteY465" fmla="*/ 1418986 h 4807010"/>
              <a:gd name="connsiteX466" fmla="*/ 920750 w 12200726"/>
              <a:gd name="connsiteY466" fmla="*/ 1415081 h 4807010"/>
              <a:gd name="connsiteX467" fmla="*/ 920750 w 12200726"/>
              <a:gd name="connsiteY467" fmla="*/ 1387750 h 4807010"/>
              <a:gd name="connsiteX468" fmla="*/ 924380 w 12200726"/>
              <a:gd name="connsiteY468" fmla="*/ 1387750 h 4807010"/>
              <a:gd name="connsiteX469" fmla="*/ 949783 w 12200726"/>
              <a:gd name="connsiteY469" fmla="*/ 1387750 h 4807010"/>
              <a:gd name="connsiteX470" fmla="*/ 949783 w 12200726"/>
              <a:gd name="connsiteY470" fmla="*/ 1436835 h 4807010"/>
              <a:gd name="connsiteX471" fmla="*/ 951858 w 12200726"/>
              <a:gd name="connsiteY471" fmla="*/ 1436835 h 4807010"/>
              <a:gd name="connsiteX472" fmla="*/ 966373 w 12200726"/>
              <a:gd name="connsiteY472" fmla="*/ 1436835 h 4807010"/>
              <a:gd name="connsiteX473" fmla="*/ 966373 w 12200726"/>
              <a:gd name="connsiteY473" fmla="*/ 1434604 h 4807010"/>
              <a:gd name="connsiteX474" fmla="*/ 966373 w 12200726"/>
              <a:gd name="connsiteY474" fmla="*/ 1418986 h 4807010"/>
              <a:gd name="connsiteX475" fmla="*/ 970001 w 12200726"/>
              <a:gd name="connsiteY475" fmla="*/ 1418986 h 4807010"/>
              <a:gd name="connsiteX476" fmla="*/ 995406 w 12200726"/>
              <a:gd name="connsiteY476" fmla="*/ 1418986 h 4807010"/>
              <a:gd name="connsiteX477" fmla="*/ 995406 w 12200726"/>
              <a:gd name="connsiteY477" fmla="*/ 1472532 h 4807010"/>
              <a:gd name="connsiteX478" fmla="*/ 999554 w 12200726"/>
              <a:gd name="connsiteY478" fmla="*/ 1472532 h 4807010"/>
              <a:gd name="connsiteX479" fmla="*/ 1028585 w 12200726"/>
              <a:gd name="connsiteY479" fmla="*/ 1472532 h 4807010"/>
              <a:gd name="connsiteX480" fmla="*/ 1028585 w 12200726"/>
              <a:gd name="connsiteY480" fmla="*/ 1475878 h 4807010"/>
              <a:gd name="connsiteX481" fmla="*/ 1028585 w 12200726"/>
              <a:gd name="connsiteY481" fmla="*/ 1499306 h 4807010"/>
              <a:gd name="connsiteX482" fmla="*/ 1030140 w 12200726"/>
              <a:gd name="connsiteY482" fmla="*/ 1499306 h 4807010"/>
              <a:gd name="connsiteX483" fmla="*/ 1041030 w 12200726"/>
              <a:gd name="connsiteY483" fmla="*/ 1499306 h 4807010"/>
              <a:gd name="connsiteX484" fmla="*/ 1041030 w 12200726"/>
              <a:gd name="connsiteY484" fmla="*/ 1497632 h 4807010"/>
              <a:gd name="connsiteX485" fmla="*/ 1041030 w 12200726"/>
              <a:gd name="connsiteY485" fmla="*/ 1485918 h 4807010"/>
              <a:gd name="connsiteX486" fmla="*/ 1103242 w 12200726"/>
              <a:gd name="connsiteY486" fmla="*/ 1485918 h 4807010"/>
              <a:gd name="connsiteX487" fmla="*/ 1103242 w 12200726"/>
              <a:gd name="connsiteY487" fmla="*/ 1535004 h 4807010"/>
              <a:gd name="connsiteX488" fmla="*/ 1105315 w 12200726"/>
              <a:gd name="connsiteY488" fmla="*/ 1535004 h 4807010"/>
              <a:gd name="connsiteX489" fmla="*/ 1119832 w 12200726"/>
              <a:gd name="connsiteY489" fmla="*/ 1535004 h 4807010"/>
              <a:gd name="connsiteX490" fmla="*/ 1119832 w 12200726"/>
              <a:gd name="connsiteY490" fmla="*/ 1537235 h 4807010"/>
              <a:gd name="connsiteX491" fmla="*/ 1119832 w 12200726"/>
              <a:gd name="connsiteY491" fmla="*/ 1552852 h 4807010"/>
              <a:gd name="connsiteX492" fmla="*/ 1121387 w 12200726"/>
              <a:gd name="connsiteY492" fmla="*/ 1552852 h 4807010"/>
              <a:gd name="connsiteX493" fmla="*/ 1132275 w 12200726"/>
              <a:gd name="connsiteY493" fmla="*/ 1552852 h 4807010"/>
              <a:gd name="connsiteX494" fmla="*/ 1132275 w 12200726"/>
              <a:gd name="connsiteY494" fmla="*/ 1548390 h 4807010"/>
              <a:gd name="connsiteX495" fmla="*/ 1132275 w 12200726"/>
              <a:gd name="connsiteY495" fmla="*/ 1517155 h 4807010"/>
              <a:gd name="connsiteX496" fmla="*/ 1134348 w 12200726"/>
              <a:gd name="connsiteY496" fmla="*/ 1517155 h 4807010"/>
              <a:gd name="connsiteX497" fmla="*/ 1148865 w 12200726"/>
              <a:gd name="connsiteY497" fmla="*/ 1517155 h 4807010"/>
              <a:gd name="connsiteX498" fmla="*/ 1148865 w 12200726"/>
              <a:gd name="connsiteY498" fmla="*/ 1519386 h 4807010"/>
              <a:gd name="connsiteX499" fmla="*/ 1148865 w 12200726"/>
              <a:gd name="connsiteY499" fmla="*/ 1535004 h 4807010"/>
              <a:gd name="connsiteX500" fmla="*/ 1159752 w 12200726"/>
              <a:gd name="connsiteY500" fmla="*/ 1530890 h 4807010"/>
              <a:gd name="connsiteX501" fmla="*/ 1161308 w 12200726"/>
              <a:gd name="connsiteY501" fmla="*/ 1528867 h 4807010"/>
              <a:gd name="connsiteX502" fmla="*/ 1161308 w 12200726"/>
              <a:gd name="connsiteY502" fmla="*/ 1517155 h 4807010"/>
              <a:gd name="connsiteX503" fmla="*/ 1240110 w 12200726"/>
              <a:gd name="connsiteY503" fmla="*/ 1517155 h 4807010"/>
              <a:gd name="connsiteX504" fmla="*/ 1240110 w 12200726"/>
              <a:gd name="connsiteY504" fmla="*/ 1566238 h 4807010"/>
              <a:gd name="connsiteX505" fmla="*/ 1244256 w 12200726"/>
              <a:gd name="connsiteY505" fmla="*/ 1566238 h 4807010"/>
              <a:gd name="connsiteX506" fmla="*/ 1273289 w 12200726"/>
              <a:gd name="connsiteY506" fmla="*/ 1566238 h 4807010"/>
              <a:gd name="connsiteX507" fmla="*/ 1273289 w 12200726"/>
              <a:gd name="connsiteY507" fmla="*/ 1568470 h 4807010"/>
              <a:gd name="connsiteX508" fmla="*/ 1273289 w 12200726"/>
              <a:gd name="connsiteY508" fmla="*/ 1584087 h 4807010"/>
              <a:gd name="connsiteX509" fmla="*/ 1276920 w 12200726"/>
              <a:gd name="connsiteY509" fmla="*/ 1584087 h 4807010"/>
              <a:gd name="connsiteX510" fmla="*/ 1302322 w 12200726"/>
              <a:gd name="connsiteY510" fmla="*/ 1584087 h 4807010"/>
              <a:gd name="connsiteX511" fmla="*/ 1302322 w 12200726"/>
              <a:gd name="connsiteY511" fmla="*/ 1535004 h 4807010"/>
              <a:gd name="connsiteX512" fmla="*/ 1304395 w 12200726"/>
              <a:gd name="connsiteY512" fmla="*/ 1535004 h 4807010"/>
              <a:gd name="connsiteX513" fmla="*/ 1318913 w 12200726"/>
              <a:gd name="connsiteY513" fmla="*/ 1535004 h 4807010"/>
              <a:gd name="connsiteX514" fmla="*/ 1318913 w 12200726"/>
              <a:gd name="connsiteY514" fmla="*/ 1468070 h 4807010"/>
              <a:gd name="connsiteX515" fmla="*/ 1320986 w 12200726"/>
              <a:gd name="connsiteY515" fmla="*/ 1468070 h 4807010"/>
              <a:gd name="connsiteX516" fmla="*/ 1335504 w 12200726"/>
              <a:gd name="connsiteY516" fmla="*/ 1468070 h 4807010"/>
              <a:gd name="connsiteX517" fmla="*/ 1335504 w 12200726"/>
              <a:gd name="connsiteY517" fmla="*/ 1464166 h 4807010"/>
              <a:gd name="connsiteX518" fmla="*/ 1335504 w 12200726"/>
              <a:gd name="connsiteY518" fmla="*/ 1436835 h 4807010"/>
              <a:gd name="connsiteX519" fmla="*/ 1332911 w 12200726"/>
              <a:gd name="connsiteY519" fmla="*/ 1433487 h 4807010"/>
              <a:gd name="connsiteX520" fmla="*/ 1343798 w 12200726"/>
              <a:gd name="connsiteY520" fmla="*/ 1410061 h 4807010"/>
              <a:gd name="connsiteX521" fmla="*/ 1360388 w 12200726"/>
              <a:gd name="connsiteY521" fmla="*/ 1468070 h 4807010"/>
              <a:gd name="connsiteX522" fmla="*/ 1361944 w 12200726"/>
              <a:gd name="connsiteY522" fmla="*/ 1468070 h 4807010"/>
              <a:gd name="connsiteX523" fmla="*/ 1372831 w 12200726"/>
              <a:gd name="connsiteY523" fmla="*/ 1468070 h 4807010"/>
              <a:gd name="connsiteX524" fmla="*/ 1372831 w 12200726"/>
              <a:gd name="connsiteY524" fmla="*/ 1249421 h 4807010"/>
              <a:gd name="connsiteX525" fmla="*/ 1375941 w 12200726"/>
              <a:gd name="connsiteY525" fmla="*/ 1249421 h 4807010"/>
              <a:gd name="connsiteX526" fmla="*/ 1397716 w 12200726"/>
              <a:gd name="connsiteY526" fmla="*/ 1249421 h 4807010"/>
              <a:gd name="connsiteX527" fmla="*/ 1397716 w 12200726"/>
              <a:gd name="connsiteY527" fmla="*/ 1151253 h 4807010"/>
              <a:gd name="connsiteX528" fmla="*/ 1451634 w 12200726"/>
              <a:gd name="connsiteY528" fmla="*/ 1151253 h 4807010"/>
              <a:gd name="connsiteX529" fmla="*/ 1451634 w 12200726"/>
              <a:gd name="connsiteY529" fmla="*/ 1106630 h 4807010"/>
              <a:gd name="connsiteX530" fmla="*/ 1522142 w 12200726"/>
              <a:gd name="connsiteY530" fmla="*/ 1106630 h 4807010"/>
              <a:gd name="connsiteX531" fmla="*/ 1522142 w 12200726"/>
              <a:gd name="connsiteY531" fmla="*/ 1111650 h 4807010"/>
              <a:gd name="connsiteX532" fmla="*/ 1522142 w 12200726"/>
              <a:gd name="connsiteY532" fmla="*/ 1146790 h 4807010"/>
              <a:gd name="connsiteX533" fmla="*/ 1526808 w 12200726"/>
              <a:gd name="connsiteY533" fmla="*/ 1146790 h 4807010"/>
              <a:gd name="connsiteX534" fmla="*/ 1559469 w 12200726"/>
              <a:gd name="connsiteY534" fmla="*/ 1146790 h 4807010"/>
              <a:gd name="connsiteX535" fmla="*/ 1559469 w 12200726"/>
              <a:gd name="connsiteY535" fmla="*/ 1244959 h 4807010"/>
              <a:gd name="connsiteX536" fmla="*/ 1561542 w 12200726"/>
              <a:gd name="connsiteY536" fmla="*/ 1244959 h 4807010"/>
              <a:gd name="connsiteX537" fmla="*/ 1576060 w 12200726"/>
              <a:gd name="connsiteY537" fmla="*/ 1244959 h 4807010"/>
              <a:gd name="connsiteX538" fmla="*/ 1605093 w 12200726"/>
              <a:gd name="connsiteY538" fmla="*/ 1253884 h 4807010"/>
              <a:gd name="connsiteX539" fmla="*/ 1605093 w 12200726"/>
              <a:gd name="connsiteY539" fmla="*/ 1334204 h 4807010"/>
              <a:gd name="connsiteX540" fmla="*/ 1607166 w 12200726"/>
              <a:gd name="connsiteY540" fmla="*/ 1334204 h 4807010"/>
              <a:gd name="connsiteX541" fmla="*/ 1621681 w 12200726"/>
              <a:gd name="connsiteY541" fmla="*/ 1334204 h 4807010"/>
              <a:gd name="connsiteX542" fmla="*/ 1621681 w 12200726"/>
              <a:gd name="connsiteY542" fmla="*/ 1337550 h 4807010"/>
              <a:gd name="connsiteX543" fmla="*/ 1621681 w 12200726"/>
              <a:gd name="connsiteY543" fmla="*/ 1360976 h 4807010"/>
              <a:gd name="connsiteX544" fmla="*/ 1625829 w 12200726"/>
              <a:gd name="connsiteY544" fmla="*/ 1360976 h 4807010"/>
              <a:gd name="connsiteX545" fmla="*/ 1654862 w 12200726"/>
              <a:gd name="connsiteY545" fmla="*/ 1360976 h 4807010"/>
              <a:gd name="connsiteX546" fmla="*/ 1667305 w 12200726"/>
              <a:gd name="connsiteY546" fmla="*/ 1374364 h 4807010"/>
              <a:gd name="connsiteX547" fmla="*/ 1667305 w 12200726"/>
              <a:gd name="connsiteY547" fmla="*/ 1418986 h 4807010"/>
              <a:gd name="connsiteX548" fmla="*/ 1671971 w 12200726"/>
              <a:gd name="connsiteY548" fmla="*/ 1418986 h 4807010"/>
              <a:gd name="connsiteX549" fmla="*/ 1704632 w 12200726"/>
              <a:gd name="connsiteY549" fmla="*/ 1418986 h 4807010"/>
              <a:gd name="connsiteX550" fmla="*/ 1704632 w 12200726"/>
              <a:gd name="connsiteY550" fmla="*/ 1421216 h 4807010"/>
              <a:gd name="connsiteX551" fmla="*/ 1704632 w 12200726"/>
              <a:gd name="connsiteY551" fmla="*/ 1436835 h 4807010"/>
              <a:gd name="connsiteX552" fmla="*/ 1707225 w 12200726"/>
              <a:gd name="connsiteY552" fmla="*/ 1436835 h 4807010"/>
              <a:gd name="connsiteX553" fmla="*/ 1725371 w 12200726"/>
              <a:gd name="connsiteY553" fmla="*/ 1436835 h 4807010"/>
              <a:gd name="connsiteX554" fmla="*/ 1725371 w 12200726"/>
              <a:gd name="connsiteY554" fmla="*/ 1441296 h 4807010"/>
              <a:gd name="connsiteX555" fmla="*/ 1725371 w 12200726"/>
              <a:gd name="connsiteY555" fmla="*/ 1472532 h 4807010"/>
              <a:gd name="connsiteX556" fmla="*/ 1733665 w 12200726"/>
              <a:gd name="connsiteY556" fmla="*/ 1468627 h 4807010"/>
              <a:gd name="connsiteX557" fmla="*/ 1733665 w 12200726"/>
              <a:gd name="connsiteY557" fmla="*/ 1441296 h 4807010"/>
              <a:gd name="connsiteX558" fmla="*/ 1735738 w 12200726"/>
              <a:gd name="connsiteY558" fmla="*/ 1441296 h 4807010"/>
              <a:gd name="connsiteX559" fmla="*/ 1750256 w 12200726"/>
              <a:gd name="connsiteY559" fmla="*/ 1441296 h 4807010"/>
              <a:gd name="connsiteX560" fmla="*/ 1750256 w 12200726"/>
              <a:gd name="connsiteY560" fmla="*/ 1444644 h 4807010"/>
              <a:gd name="connsiteX561" fmla="*/ 1750256 w 12200726"/>
              <a:gd name="connsiteY561" fmla="*/ 1468070 h 4807010"/>
              <a:gd name="connsiteX562" fmla="*/ 1751811 w 12200726"/>
              <a:gd name="connsiteY562" fmla="*/ 1468070 h 4807010"/>
              <a:gd name="connsiteX563" fmla="*/ 1762698 w 12200726"/>
              <a:gd name="connsiteY563" fmla="*/ 1468070 h 4807010"/>
              <a:gd name="connsiteX564" fmla="*/ 1862237 w 12200726"/>
              <a:gd name="connsiteY564" fmla="*/ 1459146 h 4807010"/>
              <a:gd name="connsiteX565" fmla="*/ 1862237 w 12200726"/>
              <a:gd name="connsiteY565" fmla="*/ 1461935 h 4807010"/>
              <a:gd name="connsiteX566" fmla="*/ 1862237 w 12200726"/>
              <a:gd name="connsiteY566" fmla="*/ 1481456 h 4807010"/>
              <a:gd name="connsiteX567" fmla="*/ 1863793 w 12200726"/>
              <a:gd name="connsiteY567" fmla="*/ 1481456 h 4807010"/>
              <a:gd name="connsiteX568" fmla="*/ 1874682 w 12200726"/>
              <a:gd name="connsiteY568" fmla="*/ 1481456 h 4807010"/>
              <a:gd name="connsiteX569" fmla="*/ 1874682 w 12200726"/>
              <a:gd name="connsiteY569" fmla="*/ 1485918 h 4807010"/>
              <a:gd name="connsiteX570" fmla="*/ 1874682 w 12200726"/>
              <a:gd name="connsiteY570" fmla="*/ 1517155 h 4807010"/>
              <a:gd name="connsiteX571" fmla="*/ 1878828 w 12200726"/>
              <a:gd name="connsiteY571" fmla="*/ 1514366 h 4807010"/>
              <a:gd name="connsiteX572" fmla="*/ 1907861 w 12200726"/>
              <a:gd name="connsiteY572" fmla="*/ 1494844 h 4807010"/>
              <a:gd name="connsiteX573" fmla="*/ 1920303 w 12200726"/>
              <a:gd name="connsiteY573" fmla="*/ 1410061 h 4807010"/>
              <a:gd name="connsiteX574" fmla="*/ 1921859 w 12200726"/>
              <a:gd name="connsiteY574" fmla="*/ 1409504 h 4807010"/>
              <a:gd name="connsiteX575" fmla="*/ 1932746 w 12200726"/>
              <a:gd name="connsiteY575" fmla="*/ 1405598 h 4807010"/>
              <a:gd name="connsiteX576" fmla="*/ 1936894 w 12200726"/>
              <a:gd name="connsiteY576" fmla="*/ 1262807 h 4807010"/>
              <a:gd name="connsiteX577" fmla="*/ 1941042 w 12200726"/>
              <a:gd name="connsiteY577" fmla="*/ 1405598 h 4807010"/>
              <a:gd name="connsiteX578" fmla="*/ 1942597 w 12200726"/>
              <a:gd name="connsiteY578" fmla="*/ 1406156 h 4807010"/>
              <a:gd name="connsiteX579" fmla="*/ 1953485 w 12200726"/>
              <a:gd name="connsiteY579" fmla="*/ 1410061 h 4807010"/>
              <a:gd name="connsiteX580" fmla="*/ 1953485 w 12200726"/>
              <a:gd name="connsiteY580" fmla="*/ 1231573 h 4807010"/>
              <a:gd name="connsiteX581" fmla="*/ 1961779 w 12200726"/>
              <a:gd name="connsiteY581" fmla="*/ 1164639 h 4807010"/>
              <a:gd name="connsiteX582" fmla="*/ 2040581 w 12200726"/>
              <a:gd name="connsiteY582" fmla="*/ 1164639 h 4807010"/>
              <a:gd name="connsiteX583" fmla="*/ 2040581 w 12200726"/>
              <a:gd name="connsiteY583" fmla="*/ 1231573 h 4807010"/>
              <a:gd name="connsiteX584" fmla="*/ 2042137 w 12200726"/>
              <a:gd name="connsiteY584" fmla="*/ 1231573 h 4807010"/>
              <a:gd name="connsiteX585" fmla="*/ 2053024 w 12200726"/>
              <a:gd name="connsiteY585" fmla="*/ 1231573 h 4807010"/>
              <a:gd name="connsiteX586" fmla="*/ 2053024 w 12200726"/>
              <a:gd name="connsiteY586" fmla="*/ 1062007 h 4807010"/>
              <a:gd name="connsiteX587" fmla="*/ 2056654 w 12200726"/>
              <a:gd name="connsiteY587" fmla="*/ 1062007 h 4807010"/>
              <a:gd name="connsiteX588" fmla="*/ 2082057 w 12200726"/>
              <a:gd name="connsiteY588" fmla="*/ 1062007 h 4807010"/>
              <a:gd name="connsiteX589" fmla="*/ 2082057 w 12200726"/>
              <a:gd name="connsiteY589" fmla="*/ 1058104 h 4807010"/>
              <a:gd name="connsiteX590" fmla="*/ 2082057 w 12200726"/>
              <a:gd name="connsiteY590" fmla="*/ 1030773 h 4807010"/>
              <a:gd name="connsiteX591" fmla="*/ 2127680 w 12200726"/>
              <a:gd name="connsiteY591" fmla="*/ 1030773 h 4807010"/>
              <a:gd name="connsiteX592" fmla="*/ 2127680 w 12200726"/>
              <a:gd name="connsiteY592" fmla="*/ 1028541 h 4807010"/>
              <a:gd name="connsiteX593" fmla="*/ 2127680 w 12200726"/>
              <a:gd name="connsiteY593" fmla="*/ 1012924 h 4807010"/>
              <a:gd name="connsiteX594" fmla="*/ 2131309 w 12200726"/>
              <a:gd name="connsiteY594" fmla="*/ 1012924 h 4807010"/>
              <a:gd name="connsiteX595" fmla="*/ 2156713 w 12200726"/>
              <a:gd name="connsiteY595" fmla="*/ 1012924 h 4807010"/>
              <a:gd name="connsiteX596" fmla="*/ 2156713 w 12200726"/>
              <a:gd name="connsiteY596" fmla="*/ 1015155 h 4807010"/>
              <a:gd name="connsiteX597" fmla="*/ 2156713 w 12200726"/>
              <a:gd name="connsiteY597" fmla="*/ 1030773 h 4807010"/>
              <a:gd name="connsiteX598" fmla="*/ 2158269 w 12200726"/>
              <a:gd name="connsiteY598" fmla="*/ 1030773 h 4807010"/>
              <a:gd name="connsiteX599" fmla="*/ 2169156 w 12200726"/>
              <a:gd name="connsiteY599" fmla="*/ 1030773 h 4807010"/>
              <a:gd name="connsiteX600" fmla="*/ 2189893 w 12200726"/>
              <a:gd name="connsiteY600" fmla="*/ 1021847 h 4807010"/>
              <a:gd name="connsiteX601" fmla="*/ 2198187 w 12200726"/>
              <a:gd name="connsiteY601" fmla="*/ 1028541 h 4807010"/>
              <a:gd name="connsiteX602" fmla="*/ 2198187 w 12200726"/>
              <a:gd name="connsiteY602" fmla="*/ 1012924 h 4807010"/>
              <a:gd name="connsiteX603" fmla="*/ 2202853 w 12200726"/>
              <a:gd name="connsiteY603" fmla="*/ 1012924 h 4807010"/>
              <a:gd name="connsiteX604" fmla="*/ 2235516 w 12200726"/>
              <a:gd name="connsiteY604" fmla="*/ 1012924 h 4807010"/>
              <a:gd name="connsiteX605" fmla="*/ 2235516 w 12200726"/>
              <a:gd name="connsiteY605" fmla="*/ 1015155 h 4807010"/>
              <a:gd name="connsiteX606" fmla="*/ 2235516 w 12200726"/>
              <a:gd name="connsiteY606" fmla="*/ 1030773 h 4807010"/>
              <a:gd name="connsiteX607" fmla="*/ 2297728 w 12200726"/>
              <a:gd name="connsiteY607" fmla="*/ 1030773 h 4807010"/>
              <a:gd name="connsiteX608" fmla="*/ 2297728 w 12200726"/>
              <a:gd name="connsiteY608" fmla="*/ 1034119 h 4807010"/>
              <a:gd name="connsiteX609" fmla="*/ 2297728 w 12200726"/>
              <a:gd name="connsiteY609" fmla="*/ 1057547 h 4807010"/>
              <a:gd name="connsiteX610" fmla="*/ 2351646 w 12200726"/>
              <a:gd name="connsiteY610" fmla="*/ 1057547 h 4807010"/>
              <a:gd name="connsiteX611" fmla="*/ 2351646 w 12200726"/>
              <a:gd name="connsiteY611" fmla="*/ 1120016 h 4807010"/>
              <a:gd name="connsiteX612" fmla="*/ 2353201 w 12200726"/>
              <a:gd name="connsiteY612" fmla="*/ 1120016 h 4807010"/>
              <a:gd name="connsiteX613" fmla="*/ 2364089 w 12200726"/>
              <a:gd name="connsiteY613" fmla="*/ 1120016 h 4807010"/>
              <a:gd name="connsiteX614" fmla="*/ 2364089 w 12200726"/>
              <a:gd name="connsiteY614" fmla="*/ 1122247 h 4807010"/>
              <a:gd name="connsiteX615" fmla="*/ 2364089 w 12200726"/>
              <a:gd name="connsiteY615" fmla="*/ 1137867 h 4807010"/>
              <a:gd name="connsiteX616" fmla="*/ 2372385 w 12200726"/>
              <a:gd name="connsiteY616" fmla="*/ 1200336 h 4807010"/>
              <a:gd name="connsiteX617" fmla="*/ 2373940 w 12200726"/>
              <a:gd name="connsiteY617" fmla="*/ 1200336 h 4807010"/>
              <a:gd name="connsiteX618" fmla="*/ 2384827 w 12200726"/>
              <a:gd name="connsiteY618" fmla="*/ 1200336 h 4807010"/>
              <a:gd name="connsiteX619" fmla="*/ 2384827 w 12200726"/>
              <a:gd name="connsiteY619" fmla="*/ 1202010 h 4807010"/>
              <a:gd name="connsiteX620" fmla="*/ 2384827 w 12200726"/>
              <a:gd name="connsiteY620" fmla="*/ 1213724 h 4807010"/>
              <a:gd name="connsiteX621" fmla="*/ 2386900 w 12200726"/>
              <a:gd name="connsiteY621" fmla="*/ 1213724 h 4807010"/>
              <a:gd name="connsiteX622" fmla="*/ 2401416 w 12200726"/>
              <a:gd name="connsiteY622" fmla="*/ 1213724 h 4807010"/>
              <a:gd name="connsiteX623" fmla="*/ 2401416 w 12200726"/>
              <a:gd name="connsiteY623" fmla="*/ 1276195 h 4807010"/>
              <a:gd name="connsiteX624" fmla="*/ 2405564 w 12200726"/>
              <a:gd name="connsiteY624" fmla="*/ 1276195 h 4807010"/>
              <a:gd name="connsiteX625" fmla="*/ 2434597 w 12200726"/>
              <a:gd name="connsiteY625" fmla="*/ 1276195 h 4807010"/>
              <a:gd name="connsiteX626" fmla="*/ 2434597 w 12200726"/>
              <a:gd name="connsiteY626" fmla="*/ 1325279 h 4807010"/>
              <a:gd name="connsiteX627" fmla="*/ 2438745 w 12200726"/>
              <a:gd name="connsiteY627" fmla="*/ 1328624 h 4807010"/>
              <a:gd name="connsiteX628" fmla="*/ 2438745 w 12200726"/>
              <a:gd name="connsiteY628" fmla="*/ 1352053 h 4807010"/>
              <a:gd name="connsiteX629" fmla="*/ 2440300 w 12200726"/>
              <a:gd name="connsiteY629" fmla="*/ 1352053 h 4807010"/>
              <a:gd name="connsiteX630" fmla="*/ 2451187 w 12200726"/>
              <a:gd name="connsiteY630" fmla="*/ 1352053 h 4807010"/>
              <a:gd name="connsiteX631" fmla="*/ 2451187 w 12200726"/>
              <a:gd name="connsiteY631" fmla="*/ 1401136 h 4807010"/>
              <a:gd name="connsiteX632" fmla="*/ 2453778 w 12200726"/>
              <a:gd name="connsiteY632" fmla="*/ 1401136 h 4807010"/>
              <a:gd name="connsiteX633" fmla="*/ 2471924 w 12200726"/>
              <a:gd name="connsiteY633" fmla="*/ 1401136 h 4807010"/>
              <a:gd name="connsiteX634" fmla="*/ 2476072 w 12200726"/>
              <a:gd name="connsiteY634" fmla="*/ 1409504 h 4807010"/>
              <a:gd name="connsiteX635" fmla="*/ 2476072 w 12200726"/>
              <a:gd name="connsiteY635" fmla="*/ 1436835 h 4807010"/>
              <a:gd name="connsiteX636" fmla="*/ 2479183 w 12200726"/>
              <a:gd name="connsiteY636" fmla="*/ 1432930 h 4807010"/>
              <a:gd name="connsiteX637" fmla="*/ 2500957 w 12200726"/>
              <a:gd name="connsiteY637" fmla="*/ 1405598 h 4807010"/>
              <a:gd name="connsiteX638" fmla="*/ 2559023 w 12200726"/>
              <a:gd name="connsiteY638" fmla="*/ 1405598 h 4807010"/>
              <a:gd name="connsiteX639" fmla="*/ 2559023 w 12200726"/>
              <a:gd name="connsiteY639" fmla="*/ 1584087 h 4807010"/>
              <a:gd name="connsiteX640" fmla="*/ 2560578 w 12200726"/>
              <a:gd name="connsiteY640" fmla="*/ 1584087 h 4807010"/>
              <a:gd name="connsiteX641" fmla="*/ 2571465 w 12200726"/>
              <a:gd name="connsiteY641" fmla="*/ 1584087 h 4807010"/>
              <a:gd name="connsiteX642" fmla="*/ 2573021 w 12200726"/>
              <a:gd name="connsiteY642" fmla="*/ 1581298 h 4807010"/>
              <a:gd name="connsiteX643" fmla="*/ 2583908 w 12200726"/>
              <a:gd name="connsiteY643" fmla="*/ 1561776 h 4807010"/>
              <a:gd name="connsiteX644" fmla="*/ 2583908 w 12200726"/>
              <a:gd name="connsiteY644" fmla="*/ 1565681 h 4807010"/>
              <a:gd name="connsiteX645" fmla="*/ 2583908 w 12200726"/>
              <a:gd name="connsiteY645" fmla="*/ 1593012 h 4807010"/>
              <a:gd name="connsiteX646" fmla="*/ 2592202 w 12200726"/>
              <a:gd name="connsiteY646" fmla="*/ 1499306 h 4807010"/>
              <a:gd name="connsiteX647" fmla="*/ 2593757 w 12200726"/>
              <a:gd name="connsiteY647" fmla="*/ 1499306 h 4807010"/>
              <a:gd name="connsiteX648" fmla="*/ 2604645 w 12200726"/>
              <a:gd name="connsiteY648" fmla="*/ 1499306 h 4807010"/>
              <a:gd name="connsiteX649" fmla="*/ 2604645 w 12200726"/>
              <a:gd name="connsiteY649" fmla="*/ 1365438 h 4807010"/>
              <a:gd name="connsiteX650" fmla="*/ 2606720 w 12200726"/>
              <a:gd name="connsiteY650" fmla="*/ 1365438 h 4807010"/>
              <a:gd name="connsiteX651" fmla="*/ 2621235 w 12200726"/>
              <a:gd name="connsiteY651" fmla="*/ 1365438 h 4807010"/>
              <a:gd name="connsiteX652" fmla="*/ 2646120 w 12200726"/>
              <a:gd name="connsiteY652" fmla="*/ 1276195 h 4807010"/>
              <a:gd name="connsiteX653" fmla="*/ 2648713 w 12200726"/>
              <a:gd name="connsiteY653" fmla="*/ 1276195 h 4807010"/>
              <a:gd name="connsiteX654" fmla="*/ 2666859 w 12200726"/>
              <a:gd name="connsiteY654" fmla="*/ 1276195 h 4807010"/>
              <a:gd name="connsiteX655" fmla="*/ 2687596 w 12200726"/>
              <a:gd name="connsiteY655" fmla="*/ 1365438 h 4807010"/>
              <a:gd name="connsiteX656" fmla="*/ 2689669 w 12200726"/>
              <a:gd name="connsiteY656" fmla="*/ 1365438 h 4807010"/>
              <a:gd name="connsiteX657" fmla="*/ 2704186 w 12200726"/>
              <a:gd name="connsiteY657" fmla="*/ 1365438 h 4807010"/>
              <a:gd name="connsiteX658" fmla="*/ 2704186 w 12200726"/>
              <a:gd name="connsiteY658" fmla="*/ 1445758 h 4807010"/>
              <a:gd name="connsiteX659" fmla="*/ 2707814 w 12200726"/>
              <a:gd name="connsiteY659" fmla="*/ 1445758 h 4807010"/>
              <a:gd name="connsiteX660" fmla="*/ 2733219 w 12200726"/>
              <a:gd name="connsiteY660" fmla="*/ 1445758 h 4807010"/>
              <a:gd name="connsiteX661" fmla="*/ 2733219 w 12200726"/>
              <a:gd name="connsiteY661" fmla="*/ 1450221 h 4807010"/>
              <a:gd name="connsiteX662" fmla="*/ 2733219 w 12200726"/>
              <a:gd name="connsiteY662" fmla="*/ 1481456 h 4807010"/>
              <a:gd name="connsiteX663" fmla="*/ 2741513 w 12200726"/>
              <a:gd name="connsiteY663" fmla="*/ 1476995 h 4807010"/>
              <a:gd name="connsiteX664" fmla="*/ 2741513 w 12200726"/>
              <a:gd name="connsiteY664" fmla="*/ 1445758 h 4807010"/>
              <a:gd name="connsiteX665" fmla="*/ 2744624 w 12200726"/>
              <a:gd name="connsiteY665" fmla="*/ 1445758 h 4807010"/>
              <a:gd name="connsiteX666" fmla="*/ 2766398 w 12200726"/>
              <a:gd name="connsiteY666" fmla="*/ 1445758 h 4807010"/>
              <a:gd name="connsiteX667" fmla="*/ 2766398 w 12200726"/>
              <a:gd name="connsiteY667" fmla="*/ 1449104 h 4807010"/>
              <a:gd name="connsiteX668" fmla="*/ 2766398 w 12200726"/>
              <a:gd name="connsiteY668" fmla="*/ 1472532 h 4807010"/>
              <a:gd name="connsiteX669" fmla="*/ 2828612 w 12200726"/>
              <a:gd name="connsiteY669" fmla="*/ 1472532 h 4807010"/>
              <a:gd name="connsiteX670" fmla="*/ 2828612 w 12200726"/>
              <a:gd name="connsiteY670" fmla="*/ 1396675 h 4807010"/>
              <a:gd name="connsiteX671" fmla="*/ 2831203 w 12200726"/>
              <a:gd name="connsiteY671" fmla="*/ 1396675 h 4807010"/>
              <a:gd name="connsiteX672" fmla="*/ 2849349 w 12200726"/>
              <a:gd name="connsiteY672" fmla="*/ 1396675 h 4807010"/>
              <a:gd name="connsiteX673" fmla="*/ 2849349 w 12200726"/>
              <a:gd name="connsiteY673" fmla="*/ 1441296 h 4807010"/>
              <a:gd name="connsiteX674" fmla="*/ 2853497 w 12200726"/>
              <a:gd name="connsiteY674" fmla="*/ 1374364 h 4807010"/>
              <a:gd name="connsiteX675" fmla="*/ 2899119 w 12200726"/>
              <a:gd name="connsiteY675" fmla="*/ 1374364 h 4807010"/>
              <a:gd name="connsiteX676" fmla="*/ 2899119 w 12200726"/>
              <a:gd name="connsiteY676" fmla="*/ 1371016 h 4807010"/>
              <a:gd name="connsiteX677" fmla="*/ 2899119 w 12200726"/>
              <a:gd name="connsiteY677" fmla="*/ 1347590 h 4807010"/>
              <a:gd name="connsiteX678" fmla="*/ 2900674 w 12200726"/>
              <a:gd name="connsiteY678" fmla="*/ 1347590 h 4807010"/>
              <a:gd name="connsiteX679" fmla="*/ 2911561 w 12200726"/>
              <a:gd name="connsiteY679" fmla="*/ 1347590 h 4807010"/>
              <a:gd name="connsiteX680" fmla="*/ 2911561 w 12200726"/>
              <a:gd name="connsiteY680" fmla="*/ 1343687 h 4807010"/>
              <a:gd name="connsiteX681" fmla="*/ 2911561 w 12200726"/>
              <a:gd name="connsiteY681" fmla="*/ 1316355 h 4807010"/>
              <a:gd name="connsiteX682" fmla="*/ 2919857 w 12200726"/>
              <a:gd name="connsiteY682" fmla="*/ 1329741 h 4807010"/>
              <a:gd name="connsiteX683" fmla="*/ 2924523 w 12200726"/>
              <a:gd name="connsiteY683" fmla="*/ 1329741 h 4807010"/>
              <a:gd name="connsiteX684" fmla="*/ 2957185 w 12200726"/>
              <a:gd name="connsiteY684" fmla="*/ 1329741 h 4807010"/>
              <a:gd name="connsiteX685" fmla="*/ 2957185 w 12200726"/>
              <a:gd name="connsiteY685" fmla="*/ 1328067 h 4807010"/>
              <a:gd name="connsiteX686" fmla="*/ 2957185 w 12200726"/>
              <a:gd name="connsiteY686" fmla="*/ 1316355 h 4807010"/>
              <a:gd name="connsiteX687" fmla="*/ 2958740 w 12200726"/>
              <a:gd name="connsiteY687" fmla="*/ 1316355 h 4807010"/>
              <a:gd name="connsiteX688" fmla="*/ 2969627 w 12200726"/>
              <a:gd name="connsiteY688" fmla="*/ 1316355 h 4807010"/>
              <a:gd name="connsiteX689" fmla="*/ 2969627 w 12200726"/>
              <a:gd name="connsiteY689" fmla="*/ 1319144 h 4807010"/>
              <a:gd name="connsiteX690" fmla="*/ 2969627 w 12200726"/>
              <a:gd name="connsiteY690" fmla="*/ 1338667 h 4807010"/>
              <a:gd name="connsiteX691" fmla="*/ 3048430 w 12200726"/>
              <a:gd name="connsiteY691" fmla="*/ 1338667 h 4807010"/>
              <a:gd name="connsiteX692" fmla="*/ 3048430 w 12200726"/>
              <a:gd name="connsiteY692" fmla="*/ 1624247 h 4807010"/>
              <a:gd name="connsiteX693" fmla="*/ 3051540 w 12200726"/>
              <a:gd name="connsiteY693" fmla="*/ 1624247 h 4807010"/>
              <a:gd name="connsiteX694" fmla="*/ 3073315 w 12200726"/>
              <a:gd name="connsiteY694" fmla="*/ 1624247 h 4807010"/>
              <a:gd name="connsiteX695" fmla="*/ 3073315 w 12200726"/>
              <a:gd name="connsiteY695" fmla="*/ 1597475 h 4807010"/>
              <a:gd name="connsiteX696" fmla="*/ 3081611 w 12200726"/>
              <a:gd name="connsiteY696" fmla="*/ 1597475 h 4807010"/>
              <a:gd name="connsiteX697" fmla="*/ 3081611 w 12200726"/>
              <a:gd name="connsiteY697" fmla="*/ 1624247 h 4807010"/>
              <a:gd name="connsiteX698" fmla="*/ 3143823 w 12200726"/>
              <a:gd name="connsiteY698" fmla="*/ 1624247 h 4807010"/>
              <a:gd name="connsiteX699" fmla="*/ 3143823 w 12200726"/>
              <a:gd name="connsiteY699" fmla="*/ 1561776 h 4807010"/>
              <a:gd name="connsiteX700" fmla="*/ 3168708 w 12200726"/>
              <a:gd name="connsiteY700" fmla="*/ 1561776 h 4807010"/>
              <a:gd name="connsiteX701" fmla="*/ 3193593 w 12200726"/>
              <a:gd name="connsiteY701" fmla="*/ 1557315 h 4807010"/>
              <a:gd name="connsiteX702" fmla="*/ 3201889 w 12200726"/>
              <a:gd name="connsiteY702" fmla="*/ 1561776 h 4807010"/>
              <a:gd name="connsiteX703" fmla="*/ 3222625 w 12200726"/>
              <a:gd name="connsiteY703" fmla="*/ 1561776 h 4807010"/>
              <a:gd name="connsiteX704" fmla="*/ 3222625 w 12200726"/>
              <a:gd name="connsiteY704" fmla="*/ 1624247 h 4807010"/>
              <a:gd name="connsiteX705" fmla="*/ 3239216 w 12200726"/>
              <a:gd name="connsiteY705" fmla="*/ 1624247 h 4807010"/>
              <a:gd name="connsiteX706" fmla="*/ 3239216 w 12200726"/>
              <a:gd name="connsiteY706" fmla="*/ 1659946 h 4807010"/>
              <a:gd name="connsiteX707" fmla="*/ 3258322 w 12200726"/>
              <a:gd name="connsiteY707" fmla="*/ 1661814 h 4807010"/>
              <a:gd name="connsiteX708" fmla="*/ 3284840 w 12200726"/>
              <a:gd name="connsiteY708" fmla="*/ 1661814 h 4807010"/>
              <a:gd name="connsiteX709" fmla="*/ 3284840 w 12200726"/>
              <a:gd name="connsiteY709" fmla="*/ 1628710 h 4807010"/>
              <a:gd name="connsiteX710" fmla="*/ 3423908 w 12200726"/>
              <a:gd name="connsiteY710" fmla="*/ 1628710 h 4807010"/>
              <a:gd name="connsiteX711" fmla="*/ 3423908 w 12200726"/>
              <a:gd name="connsiteY711" fmla="*/ 1452735 h 4807010"/>
              <a:gd name="connsiteX712" fmla="*/ 3571269 w 12200726"/>
              <a:gd name="connsiteY712" fmla="*/ 1452735 h 4807010"/>
              <a:gd name="connsiteX713" fmla="*/ 3571269 w 12200726"/>
              <a:gd name="connsiteY713" fmla="*/ 1615324 h 4807010"/>
              <a:gd name="connsiteX714" fmla="*/ 3575165 w 12200726"/>
              <a:gd name="connsiteY714" fmla="*/ 1615324 h 4807010"/>
              <a:gd name="connsiteX715" fmla="*/ 3577707 w 12200726"/>
              <a:gd name="connsiteY715" fmla="*/ 1661814 h 4807010"/>
              <a:gd name="connsiteX716" fmla="*/ 3597509 w 12200726"/>
              <a:gd name="connsiteY716" fmla="*/ 1661814 h 4807010"/>
              <a:gd name="connsiteX717" fmla="*/ 3600050 w 12200726"/>
              <a:gd name="connsiteY717" fmla="*/ 1615324 h 4807010"/>
              <a:gd name="connsiteX718" fmla="*/ 3612493 w 12200726"/>
              <a:gd name="connsiteY718" fmla="*/ 1615324 h 4807010"/>
              <a:gd name="connsiteX719" fmla="*/ 3615034 w 12200726"/>
              <a:gd name="connsiteY719" fmla="*/ 1661814 h 4807010"/>
              <a:gd name="connsiteX720" fmla="*/ 3718630 w 12200726"/>
              <a:gd name="connsiteY720" fmla="*/ 1661814 h 4807010"/>
              <a:gd name="connsiteX721" fmla="*/ 3718630 w 12200726"/>
              <a:gd name="connsiteY721" fmla="*/ 1325301 h 4807010"/>
              <a:gd name="connsiteX722" fmla="*/ 4122450 w 12200726"/>
              <a:gd name="connsiteY722" fmla="*/ 1325301 h 4807010"/>
              <a:gd name="connsiteX723" fmla="*/ 4122450 w 12200726"/>
              <a:gd name="connsiteY723" fmla="*/ 1661814 h 4807010"/>
              <a:gd name="connsiteX724" fmla="*/ 4160712 w 12200726"/>
              <a:gd name="connsiteY724" fmla="*/ 1661814 h 4807010"/>
              <a:gd name="connsiteX725" fmla="*/ 4160712 w 12200726"/>
              <a:gd name="connsiteY725" fmla="*/ 1491124 h 4807010"/>
              <a:gd name="connsiteX726" fmla="*/ 4355371 w 12200726"/>
              <a:gd name="connsiteY726" fmla="*/ 1491124 h 4807010"/>
              <a:gd name="connsiteX727" fmla="*/ 4462735 w 12200726"/>
              <a:gd name="connsiteY727" fmla="*/ 1356515 h 4807010"/>
              <a:gd name="connsiteX728" fmla="*/ 4595456 w 12200726"/>
              <a:gd name="connsiteY728" fmla="*/ 1356515 h 4807010"/>
              <a:gd name="connsiteX729" fmla="*/ 4595456 w 12200726"/>
              <a:gd name="connsiteY729" fmla="*/ 1512692 h 4807010"/>
              <a:gd name="connsiteX730" fmla="*/ 4612046 w 12200726"/>
              <a:gd name="connsiteY730" fmla="*/ 1512692 h 4807010"/>
              <a:gd name="connsiteX731" fmla="*/ 4616195 w 12200726"/>
              <a:gd name="connsiteY731" fmla="*/ 1499306 h 4807010"/>
              <a:gd name="connsiteX732" fmla="*/ 4628637 w 12200726"/>
              <a:gd name="connsiteY732" fmla="*/ 1499306 h 4807010"/>
              <a:gd name="connsiteX733" fmla="*/ 4632785 w 12200726"/>
              <a:gd name="connsiteY733" fmla="*/ 1517155 h 4807010"/>
              <a:gd name="connsiteX734" fmla="*/ 4657670 w 12200726"/>
              <a:gd name="connsiteY734" fmla="*/ 1517155 h 4807010"/>
              <a:gd name="connsiteX735" fmla="*/ 4657670 w 12200726"/>
              <a:gd name="connsiteY735" fmla="*/ 1503767 h 4807010"/>
              <a:gd name="connsiteX736" fmla="*/ 4703291 w 12200726"/>
              <a:gd name="connsiteY736" fmla="*/ 1503767 h 4807010"/>
              <a:gd name="connsiteX737" fmla="*/ 4703291 w 12200726"/>
              <a:gd name="connsiteY737" fmla="*/ 1517155 h 4807010"/>
              <a:gd name="connsiteX738" fmla="*/ 4744767 w 12200726"/>
              <a:gd name="connsiteY738" fmla="*/ 1517155 h 4807010"/>
              <a:gd name="connsiteX739" fmla="*/ 4744767 w 12200726"/>
              <a:gd name="connsiteY739" fmla="*/ 1610861 h 4807010"/>
              <a:gd name="connsiteX740" fmla="*/ 4773800 w 12200726"/>
              <a:gd name="connsiteY740" fmla="*/ 1610861 h 4807010"/>
              <a:gd name="connsiteX741" fmla="*/ 4773800 w 12200726"/>
              <a:gd name="connsiteY741" fmla="*/ 1584087 h 4807010"/>
              <a:gd name="connsiteX742" fmla="*/ 4806981 w 12200726"/>
              <a:gd name="connsiteY742" fmla="*/ 1584087 h 4807010"/>
              <a:gd name="connsiteX743" fmla="*/ 4806981 w 12200726"/>
              <a:gd name="connsiteY743" fmla="*/ 1213724 h 4807010"/>
              <a:gd name="connsiteX744" fmla="*/ 4819424 w 12200726"/>
              <a:gd name="connsiteY744" fmla="*/ 1200336 h 4807010"/>
              <a:gd name="connsiteX745" fmla="*/ 4968734 w 12200726"/>
              <a:gd name="connsiteY745" fmla="*/ 1200336 h 4807010"/>
              <a:gd name="connsiteX746" fmla="*/ 4968734 w 12200726"/>
              <a:gd name="connsiteY746" fmla="*/ 1218187 h 4807010"/>
              <a:gd name="connsiteX747" fmla="*/ 4989471 w 12200726"/>
              <a:gd name="connsiteY747" fmla="*/ 1218187 h 4807010"/>
              <a:gd name="connsiteX748" fmla="*/ 4989471 w 12200726"/>
              <a:gd name="connsiteY748" fmla="*/ 1454684 h 4807010"/>
              <a:gd name="connsiteX749" fmla="*/ 5035095 w 12200726"/>
              <a:gd name="connsiteY749" fmla="*/ 1454684 h 4807010"/>
              <a:gd name="connsiteX750" fmla="*/ 5035095 w 12200726"/>
              <a:gd name="connsiteY750" fmla="*/ 1316355 h 4807010"/>
              <a:gd name="connsiteX751" fmla="*/ 5089012 w 12200726"/>
              <a:gd name="connsiteY751" fmla="*/ 1316355 h 4807010"/>
              <a:gd name="connsiteX752" fmla="*/ 5097307 w 12200726"/>
              <a:gd name="connsiteY752" fmla="*/ 1307430 h 4807010"/>
              <a:gd name="connsiteX753" fmla="*/ 5113897 w 12200726"/>
              <a:gd name="connsiteY753" fmla="*/ 1307430 h 4807010"/>
              <a:gd name="connsiteX754" fmla="*/ 5122191 w 12200726"/>
              <a:gd name="connsiteY754" fmla="*/ 1316355 h 4807010"/>
              <a:gd name="connsiteX755" fmla="*/ 5167815 w 12200726"/>
              <a:gd name="connsiteY755" fmla="*/ 1316355 h 4807010"/>
              <a:gd name="connsiteX756" fmla="*/ 5167815 w 12200726"/>
              <a:gd name="connsiteY756" fmla="*/ 1075395 h 4807010"/>
              <a:gd name="connsiteX757" fmla="*/ 5283945 w 12200726"/>
              <a:gd name="connsiteY757" fmla="*/ 1053084 h 4807010"/>
              <a:gd name="connsiteX758" fmla="*/ 5283945 w 12200726"/>
              <a:gd name="connsiteY758" fmla="*/ 1055315 h 4807010"/>
              <a:gd name="connsiteX759" fmla="*/ 5283945 w 12200726"/>
              <a:gd name="connsiteY759" fmla="*/ 1070933 h 4807010"/>
              <a:gd name="connsiteX760" fmla="*/ 5337863 w 12200726"/>
              <a:gd name="connsiteY760" fmla="*/ 1070933 h 4807010"/>
              <a:gd name="connsiteX761" fmla="*/ 5337863 w 12200726"/>
              <a:gd name="connsiteY761" fmla="*/ 1597475 h 4807010"/>
              <a:gd name="connsiteX762" fmla="*/ 5383486 w 12200726"/>
              <a:gd name="connsiteY762" fmla="*/ 1597475 h 4807010"/>
              <a:gd name="connsiteX763" fmla="*/ 5383486 w 12200726"/>
              <a:gd name="connsiteY763" fmla="*/ 1588550 h 4807010"/>
              <a:gd name="connsiteX764" fmla="*/ 5408371 w 12200726"/>
              <a:gd name="connsiteY764" fmla="*/ 1588550 h 4807010"/>
              <a:gd name="connsiteX765" fmla="*/ 5408371 w 12200726"/>
              <a:gd name="connsiteY765" fmla="*/ 1597475 h 4807010"/>
              <a:gd name="connsiteX766" fmla="*/ 5458141 w 12200726"/>
              <a:gd name="connsiteY766" fmla="*/ 1597475 h 4807010"/>
              <a:gd name="connsiteX767" fmla="*/ 5458141 w 12200726"/>
              <a:gd name="connsiteY767" fmla="*/ 1570701 h 4807010"/>
              <a:gd name="connsiteX768" fmla="*/ 5516207 w 12200726"/>
              <a:gd name="connsiteY768" fmla="*/ 1570701 h 4807010"/>
              <a:gd name="connsiteX769" fmla="*/ 5541092 w 12200726"/>
              <a:gd name="connsiteY769" fmla="*/ 1561776 h 4807010"/>
              <a:gd name="connsiteX770" fmla="*/ 5582567 w 12200726"/>
              <a:gd name="connsiteY770" fmla="*/ 1570701 h 4807010"/>
              <a:gd name="connsiteX771" fmla="*/ 5582567 w 12200726"/>
              <a:gd name="connsiteY771" fmla="*/ 1535004 h 4807010"/>
              <a:gd name="connsiteX772" fmla="*/ 5599158 w 12200726"/>
              <a:gd name="connsiteY772" fmla="*/ 1535004 h 4807010"/>
              <a:gd name="connsiteX773" fmla="*/ 5599158 w 12200726"/>
              <a:gd name="connsiteY773" fmla="*/ 1508230 h 4807010"/>
              <a:gd name="connsiteX774" fmla="*/ 5715288 w 12200726"/>
              <a:gd name="connsiteY774" fmla="*/ 1508230 h 4807010"/>
              <a:gd name="connsiteX775" fmla="*/ 5715288 w 12200726"/>
              <a:gd name="connsiteY775" fmla="*/ 1445758 h 4807010"/>
              <a:gd name="connsiteX776" fmla="*/ 5752615 w 12200726"/>
              <a:gd name="connsiteY776" fmla="*/ 1445758 h 4807010"/>
              <a:gd name="connsiteX777" fmla="*/ 5752615 w 12200726"/>
              <a:gd name="connsiteY777" fmla="*/ 1432372 h 4807010"/>
              <a:gd name="connsiteX778" fmla="*/ 5777500 w 12200726"/>
              <a:gd name="connsiteY778" fmla="*/ 1432372 h 4807010"/>
              <a:gd name="connsiteX779" fmla="*/ 5777500 w 12200726"/>
              <a:gd name="connsiteY779" fmla="*/ 1445758 h 4807010"/>
              <a:gd name="connsiteX780" fmla="*/ 5810681 w 12200726"/>
              <a:gd name="connsiteY780" fmla="*/ 1445758 h 4807010"/>
              <a:gd name="connsiteX781" fmla="*/ 5810681 w 12200726"/>
              <a:gd name="connsiteY781" fmla="*/ 1548390 h 4807010"/>
              <a:gd name="connsiteX782" fmla="*/ 5877041 w 12200726"/>
              <a:gd name="connsiteY782" fmla="*/ 1548390 h 4807010"/>
              <a:gd name="connsiteX783" fmla="*/ 5877041 w 12200726"/>
              <a:gd name="connsiteY783" fmla="*/ 1494844 h 4807010"/>
              <a:gd name="connsiteX784" fmla="*/ 5955844 w 12200726"/>
              <a:gd name="connsiteY784" fmla="*/ 1494844 h 4807010"/>
              <a:gd name="connsiteX785" fmla="*/ 5955844 w 12200726"/>
              <a:gd name="connsiteY785" fmla="*/ 1432372 h 4807010"/>
              <a:gd name="connsiteX786" fmla="*/ 6055386 w 12200726"/>
              <a:gd name="connsiteY786" fmla="*/ 1432372 h 4807010"/>
              <a:gd name="connsiteX787" fmla="*/ 6055628 w 12200726"/>
              <a:gd name="connsiteY787" fmla="*/ 1478578 h 4807010"/>
              <a:gd name="connsiteX788" fmla="*/ 6074361 w 12200726"/>
              <a:gd name="connsiteY788" fmla="*/ 1481456 h 4807010"/>
              <a:gd name="connsiteX789" fmla="*/ 6075399 w 12200726"/>
              <a:gd name="connsiteY789" fmla="*/ 1484247 h 4807010"/>
              <a:gd name="connsiteX790" fmla="*/ 6082655 w 12200726"/>
              <a:gd name="connsiteY790" fmla="*/ 1503767 h 4807010"/>
              <a:gd name="connsiteX791" fmla="*/ 6136573 w 12200726"/>
              <a:gd name="connsiteY791" fmla="*/ 1508230 h 4807010"/>
              <a:gd name="connsiteX792" fmla="*/ 6136573 w 12200726"/>
              <a:gd name="connsiteY792" fmla="*/ 1253884 h 4807010"/>
              <a:gd name="connsiteX793" fmla="*/ 6140721 w 12200726"/>
              <a:gd name="connsiteY793" fmla="*/ 1253884 h 4807010"/>
              <a:gd name="connsiteX794" fmla="*/ 6169754 w 12200726"/>
              <a:gd name="connsiteY794" fmla="*/ 1253884 h 4807010"/>
              <a:gd name="connsiteX795" fmla="*/ 6169754 w 12200726"/>
              <a:gd name="connsiteY795" fmla="*/ 972765 h 4807010"/>
              <a:gd name="connsiteX796" fmla="*/ 6173383 w 12200726"/>
              <a:gd name="connsiteY796" fmla="*/ 972765 h 4807010"/>
              <a:gd name="connsiteX797" fmla="*/ 6198787 w 12200726"/>
              <a:gd name="connsiteY797" fmla="*/ 972765 h 4807010"/>
              <a:gd name="connsiteX798" fmla="*/ 6198787 w 12200726"/>
              <a:gd name="connsiteY798" fmla="*/ 736267 h 4807010"/>
              <a:gd name="connsiteX799" fmla="*/ 6207081 w 12200726"/>
              <a:gd name="connsiteY799" fmla="*/ 678257 h 4807010"/>
              <a:gd name="connsiteX800" fmla="*/ 6211230 w 12200726"/>
              <a:gd name="connsiteY800" fmla="*/ 678257 h 4807010"/>
              <a:gd name="connsiteX801" fmla="*/ 6240263 w 12200726"/>
              <a:gd name="connsiteY801" fmla="*/ 678257 h 4807010"/>
              <a:gd name="connsiteX802" fmla="*/ 6314917 w 12200726"/>
              <a:gd name="connsiteY802" fmla="*/ 508694 h 4807010"/>
              <a:gd name="connsiteX803" fmla="*/ 6323213 w 12200726"/>
              <a:gd name="connsiteY803" fmla="*/ 0 h 480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</a:cxnLst>
            <a:rect l="l" t="t" r="r" b="b"/>
            <a:pathLst>
              <a:path w="12200726" h="4807010">
                <a:moveTo>
                  <a:pt x="6323213" y="0"/>
                </a:moveTo>
                <a:cubicBezTo>
                  <a:pt x="6323213" y="37"/>
                  <a:pt x="6323246" y="4211"/>
                  <a:pt x="6327359" y="508694"/>
                </a:cubicBezTo>
                <a:cubicBezTo>
                  <a:pt x="6327384" y="508743"/>
                  <a:pt x="6328704" y="511511"/>
                  <a:pt x="6406162" y="673796"/>
                </a:cubicBezTo>
                <a:lnTo>
                  <a:pt x="6410310" y="673796"/>
                </a:lnTo>
                <a:lnTo>
                  <a:pt x="6439343" y="673796"/>
                </a:lnTo>
                <a:lnTo>
                  <a:pt x="6439343" y="722879"/>
                </a:lnTo>
                <a:cubicBezTo>
                  <a:pt x="6439347" y="722892"/>
                  <a:pt x="6439425" y="723012"/>
                  <a:pt x="6440381" y="724553"/>
                </a:cubicBezTo>
                <a:lnTo>
                  <a:pt x="6447638" y="736267"/>
                </a:lnTo>
                <a:lnTo>
                  <a:pt x="6447638" y="972765"/>
                </a:lnTo>
                <a:lnTo>
                  <a:pt x="6452303" y="972765"/>
                </a:lnTo>
                <a:lnTo>
                  <a:pt x="6484967" y="972765"/>
                </a:lnTo>
                <a:lnTo>
                  <a:pt x="6484967" y="1262808"/>
                </a:lnTo>
                <a:cubicBezTo>
                  <a:pt x="6484987" y="1262806"/>
                  <a:pt x="6485217" y="1262762"/>
                  <a:pt x="6488077" y="1262250"/>
                </a:cubicBezTo>
                <a:lnTo>
                  <a:pt x="6509852" y="1258347"/>
                </a:lnTo>
                <a:cubicBezTo>
                  <a:pt x="6509852" y="1258392"/>
                  <a:pt x="6509790" y="1261146"/>
                  <a:pt x="6505704" y="1441296"/>
                </a:cubicBezTo>
                <a:cubicBezTo>
                  <a:pt x="6505724" y="1441300"/>
                  <a:pt x="6505951" y="1441341"/>
                  <a:pt x="6508814" y="1441855"/>
                </a:cubicBezTo>
                <a:lnTo>
                  <a:pt x="6530588" y="1445759"/>
                </a:lnTo>
                <a:cubicBezTo>
                  <a:pt x="6530592" y="1445773"/>
                  <a:pt x="6530633" y="1445905"/>
                  <a:pt x="6531106" y="1447433"/>
                </a:cubicBezTo>
                <a:lnTo>
                  <a:pt x="6534736" y="1459147"/>
                </a:lnTo>
                <a:cubicBezTo>
                  <a:pt x="6534741" y="1459128"/>
                  <a:pt x="6534833" y="1458833"/>
                  <a:pt x="6536292" y="1454127"/>
                </a:cubicBezTo>
                <a:lnTo>
                  <a:pt x="6547179" y="1418987"/>
                </a:lnTo>
                <a:lnTo>
                  <a:pt x="6550807" y="1418987"/>
                </a:lnTo>
                <a:lnTo>
                  <a:pt x="6576212" y="1418987"/>
                </a:lnTo>
                <a:lnTo>
                  <a:pt x="6576212" y="1485919"/>
                </a:lnTo>
                <a:cubicBezTo>
                  <a:pt x="6576224" y="1485929"/>
                  <a:pt x="6576382" y="1486012"/>
                  <a:pt x="6578285" y="1487035"/>
                </a:cubicBezTo>
                <a:lnTo>
                  <a:pt x="6592802" y="1494844"/>
                </a:lnTo>
                <a:lnTo>
                  <a:pt x="6592802" y="1497633"/>
                </a:lnTo>
                <a:lnTo>
                  <a:pt x="6592802" y="1517155"/>
                </a:lnTo>
                <a:lnTo>
                  <a:pt x="6684048" y="1517155"/>
                </a:lnTo>
                <a:lnTo>
                  <a:pt x="6684048" y="1519387"/>
                </a:lnTo>
                <a:lnTo>
                  <a:pt x="6684048" y="1535004"/>
                </a:lnTo>
                <a:lnTo>
                  <a:pt x="6688194" y="1535004"/>
                </a:lnTo>
                <a:lnTo>
                  <a:pt x="6717227" y="1535004"/>
                </a:lnTo>
                <a:lnTo>
                  <a:pt x="6717227" y="1472533"/>
                </a:lnTo>
                <a:lnTo>
                  <a:pt x="6808472" y="1472533"/>
                </a:lnTo>
                <a:lnTo>
                  <a:pt x="6808472" y="1469744"/>
                </a:lnTo>
                <a:lnTo>
                  <a:pt x="6808472" y="1450221"/>
                </a:lnTo>
                <a:lnTo>
                  <a:pt x="6810547" y="1450221"/>
                </a:lnTo>
                <a:lnTo>
                  <a:pt x="6825062" y="1450221"/>
                </a:lnTo>
                <a:lnTo>
                  <a:pt x="6825062" y="1446318"/>
                </a:lnTo>
                <a:lnTo>
                  <a:pt x="6825062" y="1418987"/>
                </a:lnTo>
                <a:lnTo>
                  <a:pt x="6826618" y="1418987"/>
                </a:lnTo>
                <a:lnTo>
                  <a:pt x="6837505" y="1418987"/>
                </a:lnTo>
                <a:lnTo>
                  <a:pt x="6837505" y="1416755"/>
                </a:lnTo>
                <a:lnTo>
                  <a:pt x="6837505" y="1401136"/>
                </a:lnTo>
                <a:lnTo>
                  <a:pt x="6841653" y="1401136"/>
                </a:lnTo>
                <a:lnTo>
                  <a:pt x="6870686" y="1401136"/>
                </a:lnTo>
                <a:lnTo>
                  <a:pt x="6870686" y="1403367"/>
                </a:lnTo>
                <a:lnTo>
                  <a:pt x="6870686" y="1418987"/>
                </a:lnTo>
                <a:lnTo>
                  <a:pt x="6916307" y="1418987"/>
                </a:lnTo>
                <a:lnTo>
                  <a:pt x="6916307" y="1415081"/>
                </a:lnTo>
                <a:lnTo>
                  <a:pt x="6916307" y="1387750"/>
                </a:lnTo>
                <a:lnTo>
                  <a:pt x="6919938" y="1387750"/>
                </a:lnTo>
                <a:lnTo>
                  <a:pt x="6945340" y="1387750"/>
                </a:lnTo>
                <a:lnTo>
                  <a:pt x="6945340" y="1436835"/>
                </a:lnTo>
                <a:lnTo>
                  <a:pt x="6947415" y="1436835"/>
                </a:lnTo>
                <a:lnTo>
                  <a:pt x="6961931" y="1436835"/>
                </a:lnTo>
                <a:lnTo>
                  <a:pt x="6961931" y="1434604"/>
                </a:lnTo>
                <a:lnTo>
                  <a:pt x="6961931" y="1418987"/>
                </a:lnTo>
                <a:lnTo>
                  <a:pt x="6965559" y="1418987"/>
                </a:lnTo>
                <a:lnTo>
                  <a:pt x="6990964" y="1418987"/>
                </a:lnTo>
                <a:lnTo>
                  <a:pt x="6990964" y="1472533"/>
                </a:lnTo>
                <a:lnTo>
                  <a:pt x="6995112" y="1472533"/>
                </a:lnTo>
                <a:lnTo>
                  <a:pt x="7024143" y="1472533"/>
                </a:lnTo>
                <a:lnTo>
                  <a:pt x="7024143" y="1475879"/>
                </a:lnTo>
                <a:lnTo>
                  <a:pt x="7024143" y="1499307"/>
                </a:lnTo>
                <a:lnTo>
                  <a:pt x="7025698" y="1499307"/>
                </a:lnTo>
                <a:lnTo>
                  <a:pt x="7036588" y="1499307"/>
                </a:lnTo>
                <a:lnTo>
                  <a:pt x="7036588" y="1497633"/>
                </a:lnTo>
                <a:lnTo>
                  <a:pt x="7036588" y="1485919"/>
                </a:lnTo>
                <a:lnTo>
                  <a:pt x="7098800" y="1485919"/>
                </a:lnTo>
                <a:lnTo>
                  <a:pt x="7098800" y="1535004"/>
                </a:lnTo>
                <a:lnTo>
                  <a:pt x="7100873" y="1535004"/>
                </a:lnTo>
                <a:lnTo>
                  <a:pt x="7115390" y="1535004"/>
                </a:lnTo>
                <a:lnTo>
                  <a:pt x="7115390" y="1537235"/>
                </a:lnTo>
                <a:lnTo>
                  <a:pt x="7115390" y="1552853"/>
                </a:lnTo>
                <a:lnTo>
                  <a:pt x="7116945" y="1552853"/>
                </a:lnTo>
                <a:lnTo>
                  <a:pt x="7127833" y="1552853"/>
                </a:lnTo>
                <a:lnTo>
                  <a:pt x="7127833" y="1548390"/>
                </a:lnTo>
                <a:lnTo>
                  <a:pt x="7127833" y="1517155"/>
                </a:lnTo>
                <a:lnTo>
                  <a:pt x="7129906" y="1517155"/>
                </a:lnTo>
                <a:lnTo>
                  <a:pt x="7144423" y="1517155"/>
                </a:lnTo>
                <a:lnTo>
                  <a:pt x="7144423" y="1519387"/>
                </a:lnTo>
                <a:lnTo>
                  <a:pt x="7144423" y="1535004"/>
                </a:lnTo>
                <a:lnTo>
                  <a:pt x="7155310" y="1530890"/>
                </a:lnTo>
                <a:cubicBezTo>
                  <a:pt x="7156866" y="1530122"/>
                  <a:pt x="7156866" y="1529705"/>
                  <a:pt x="7156866" y="1528867"/>
                </a:cubicBezTo>
                <a:lnTo>
                  <a:pt x="7156866" y="1517155"/>
                </a:lnTo>
                <a:lnTo>
                  <a:pt x="7235668" y="1517155"/>
                </a:lnTo>
                <a:lnTo>
                  <a:pt x="7235668" y="1566239"/>
                </a:lnTo>
                <a:lnTo>
                  <a:pt x="7239814" y="1566239"/>
                </a:lnTo>
                <a:lnTo>
                  <a:pt x="7268847" y="1566239"/>
                </a:lnTo>
                <a:lnTo>
                  <a:pt x="7268847" y="1568470"/>
                </a:lnTo>
                <a:lnTo>
                  <a:pt x="7268847" y="1584087"/>
                </a:lnTo>
                <a:lnTo>
                  <a:pt x="7272478" y="1584087"/>
                </a:lnTo>
                <a:lnTo>
                  <a:pt x="7297880" y="1584087"/>
                </a:lnTo>
                <a:lnTo>
                  <a:pt x="7297880" y="1535004"/>
                </a:lnTo>
                <a:lnTo>
                  <a:pt x="7299953" y="1535004"/>
                </a:lnTo>
                <a:lnTo>
                  <a:pt x="7314471" y="1535004"/>
                </a:lnTo>
                <a:lnTo>
                  <a:pt x="7314471" y="1468070"/>
                </a:lnTo>
                <a:lnTo>
                  <a:pt x="7316544" y="1468070"/>
                </a:lnTo>
                <a:lnTo>
                  <a:pt x="7331061" y="1468070"/>
                </a:lnTo>
                <a:lnTo>
                  <a:pt x="7331061" y="1464167"/>
                </a:lnTo>
                <a:lnTo>
                  <a:pt x="7331061" y="1436835"/>
                </a:lnTo>
                <a:cubicBezTo>
                  <a:pt x="7326913" y="1436835"/>
                  <a:pt x="7326913" y="1436835"/>
                  <a:pt x="7328469" y="1433487"/>
                </a:cubicBezTo>
                <a:lnTo>
                  <a:pt x="7339356" y="1410061"/>
                </a:lnTo>
                <a:cubicBezTo>
                  <a:pt x="7339366" y="1410097"/>
                  <a:pt x="7339765" y="1411488"/>
                  <a:pt x="7355946" y="1468070"/>
                </a:cubicBezTo>
                <a:lnTo>
                  <a:pt x="7357502" y="1468070"/>
                </a:lnTo>
                <a:lnTo>
                  <a:pt x="7368389" y="1468070"/>
                </a:lnTo>
                <a:lnTo>
                  <a:pt x="7368389" y="1249422"/>
                </a:lnTo>
                <a:lnTo>
                  <a:pt x="7371499" y="1249422"/>
                </a:lnTo>
                <a:lnTo>
                  <a:pt x="7393274" y="1249422"/>
                </a:lnTo>
                <a:lnTo>
                  <a:pt x="7393274" y="1151253"/>
                </a:lnTo>
                <a:lnTo>
                  <a:pt x="7447191" y="1151253"/>
                </a:lnTo>
                <a:lnTo>
                  <a:pt x="7447191" y="1106630"/>
                </a:lnTo>
                <a:lnTo>
                  <a:pt x="7517700" y="1106630"/>
                </a:lnTo>
                <a:lnTo>
                  <a:pt x="7517700" y="1111650"/>
                </a:lnTo>
                <a:lnTo>
                  <a:pt x="7517700" y="1146790"/>
                </a:lnTo>
                <a:lnTo>
                  <a:pt x="7522366" y="1146790"/>
                </a:lnTo>
                <a:lnTo>
                  <a:pt x="7555027" y="1146790"/>
                </a:lnTo>
                <a:lnTo>
                  <a:pt x="7555027" y="1244959"/>
                </a:lnTo>
                <a:lnTo>
                  <a:pt x="7557100" y="1244959"/>
                </a:lnTo>
                <a:lnTo>
                  <a:pt x="7571618" y="1244959"/>
                </a:lnTo>
                <a:lnTo>
                  <a:pt x="7600651" y="1253884"/>
                </a:lnTo>
                <a:lnTo>
                  <a:pt x="7600651" y="1334204"/>
                </a:lnTo>
                <a:lnTo>
                  <a:pt x="7602724" y="1334204"/>
                </a:lnTo>
                <a:lnTo>
                  <a:pt x="7617239" y="1334204"/>
                </a:lnTo>
                <a:lnTo>
                  <a:pt x="7617239" y="1337550"/>
                </a:lnTo>
                <a:lnTo>
                  <a:pt x="7617239" y="1360976"/>
                </a:lnTo>
                <a:lnTo>
                  <a:pt x="7621387" y="1360976"/>
                </a:lnTo>
                <a:lnTo>
                  <a:pt x="7650420" y="1360976"/>
                </a:lnTo>
                <a:lnTo>
                  <a:pt x="7662863" y="1374364"/>
                </a:lnTo>
                <a:lnTo>
                  <a:pt x="7662863" y="1418987"/>
                </a:lnTo>
                <a:lnTo>
                  <a:pt x="7667529" y="1418987"/>
                </a:lnTo>
                <a:lnTo>
                  <a:pt x="7700190" y="1418987"/>
                </a:lnTo>
                <a:lnTo>
                  <a:pt x="7700190" y="1421216"/>
                </a:lnTo>
                <a:lnTo>
                  <a:pt x="7700190" y="1436835"/>
                </a:lnTo>
                <a:lnTo>
                  <a:pt x="7702783" y="1436835"/>
                </a:lnTo>
                <a:lnTo>
                  <a:pt x="7720929" y="1436835"/>
                </a:lnTo>
                <a:lnTo>
                  <a:pt x="7720929" y="1441296"/>
                </a:lnTo>
                <a:lnTo>
                  <a:pt x="7720929" y="1472533"/>
                </a:lnTo>
                <a:cubicBezTo>
                  <a:pt x="7729223" y="1472533"/>
                  <a:pt x="7729223" y="1472533"/>
                  <a:pt x="7729223" y="1468627"/>
                </a:cubicBezTo>
                <a:lnTo>
                  <a:pt x="7729223" y="1441296"/>
                </a:lnTo>
                <a:lnTo>
                  <a:pt x="7731296" y="1441296"/>
                </a:lnTo>
                <a:lnTo>
                  <a:pt x="7745814" y="1441296"/>
                </a:lnTo>
                <a:lnTo>
                  <a:pt x="7745814" y="1444644"/>
                </a:lnTo>
                <a:lnTo>
                  <a:pt x="7745814" y="1468070"/>
                </a:lnTo>
                <a:lnTo>
                  <a:pt x="7747369" y="1468070"/>
                </a:lnTo>
                <a:lnTo>
                  <a:pt x="7758256" y="1468070"/>
                </a:lnTo>
                <a:cubicBezTo>
                  <a:pt x="7758256" y="1459147"/>
                  <a:pt x="7758256" y="1459147"/>
                  <a:pt x="7857795" y="1459147"/>
                </a:cubicBezTo>
                <a:lnTo>
                  <a:pt x="7857795" y="1461935"/>
                </a:lnTo>
                <a:lnTo>
                  <a:pt x="7857795" y="1481456"/>
                </a:lnTo>
                <a:lnTo>
                  <a:pt x="7859351" y="1481456"/>
                </a:lnTo>
                <a:lnTo>
                  <a:pt x="7870240" y="1481456"/>
                </a:lnTo>
                <a:lnTo>
                  <a:pt x="7870240" y="1485919"/>
                </a:lnTo>
                <a:lnTo>
                  <a:pt x="7870240" y="1517155"/>
                </a:lnTo>
                <a:cubicBezTo>
                  <a:pt x="7870256" y="1517147"/>
                  <a:pt x="7870494" y="1516986"/>
                  <a:pt x="7874386" y="1514367"/>
                </a:cubicBezTo>
                <a:lnTo>
                  <a:pt x="7903419" y="1494844"/>
                </a:lnTo>
                <a:cubicBezTo>
                  <a:pt x="7903423" y="1494805"/>
                  <a:pt x="7903691" y="1492999"/>
                  <a:pt x="7915861" y="1410061"/>
                </a:cubicBezTo>
                <a:cubicBezTo>
                  <a:pt x="7915880" y="1410057"/>
                  <a:pt x="7916021" y="1410004"/>
                  <a:pt x="7917417" y="1409504"/>
                </a:cubicBezTo>
                <a:lnTo>
                  <a:pt x="7928304" y="1405599"/>
                </a:lnTo>
                <a:cubicBezTo>
                  <a:pt x="7928304" y="1405566"/>
                  <a:pt x="7928371" y="1403376"/>
                  <a:pt x="7932452" y="1262808"/>
                </a:cubicBezTo>
                <a:cubicBezTo>
                  <a:pt x="7932452" y="1262845"/>
                  <a:pt x="7932519" y="1265097"/>
                  <a:pt x="7936600" y="1405599"/>
                </a:cubicBezTo>
                <a:cubicBezTo>
                  <a:pt x="7936618" y="1405605"/>
                  <a:pt x="7936764" y="1405657"/>
                  <a:pt x="7938155" y="1406156"/>
                </a:cubicBezTo>
                <a:lnTo>
                  <a:pt x="7949042" y="1410061"/>
                </a:lnTo>
                <a:lnTo>
                  <a:pt x="7949042" y="1231573"/>
                </a:lnTo>
                <a:cubicBezTo>
                  <a:pt x="7957337" y="1231573"/>
                  <a:pt x="7957337" y="1231573"/>
                  <a:pt x="7957337" y="1164639"/>
                </a:cubicBezTo>
                <a:lnTo>
                  <a:pt x="8036139" y="1164639"/>
                </a:lnTo>
                <a:lnTo>
                  <a:pt x="8036139" y="1231573"/>
                </a:lnTo>
                <a:lnTo>
                  <a:pt x="8037695" y="1231573"/>
                </a:lnTo>
                <a:lnTo>
                  <a:pt x="8048582" y="1231573"/>
                </a:lnTo>
                <a:lnTo>
                  <a:pt x="8048582" y="1062008"/>
                </a:lnTo>
                <a:lnTo>
                  <a:pt x="8052212" y="1062008"/>
                </a:lnTo>
                <a:lnTo>
                  <a:pt x="8077615" y="1062008"/>
                </a:lnTo>
                <a:lnTo>
                  <a:pt x="8077615" y="1058104"/>
                </a:lnTo>
                <a:lnTo>
                  <a:pt x="8077615" y="1030773"/>
                </a:lnTo>
                <a:lnTo>
                  <a:pt x="8123238" y="1030773"/>
                </a:lnTo>
                <a:lnTo>
                  <a:pt x="8123238" y="1028542"/>
                </a:lnTo>
                <a:lnTo>
                  <a:pt x="8123238" y="1012925"/>
                </a:lnTo>
                <a:lnTo>
                  <a:pt x="8126867" y="1012925"/>
                </a:lnTo>
                <a:lnTo>
                  <a:pt x="8152271" y="1012925"/>
                </a:lnTo>
                <a:lnTo>
                  <a:pt x="8152271" y="1015156"/>
                </a:lnTo>
                <a:lnTo>
                  <a:pt x="8152271" y="1030773"/>
                </a:lnTo>
                <a:lnTo>
                  <a:pt x="8153827" y="1030773"/>
                </a:lnTo>
                <a:lnTo>
                  <a:pt x="8164714" y="1030773"/>
                </a:lnTo>
                <a:lnTo>
                  <a:pt x="8185450" y="1021848"/>
                </a:lnTo>
                <a:lnTo>
                  <a:pt x="8193745" y="1028542"/>
                </a:lnTo>
                <a:lnTo>
                  <a:pt x="8193745" y="1012925"/>
                </a:lnTo>
                <a:lnTo>
                  <a:pt x="8198411" y="1012925"/>
                </a:lnTo>
                <a:lnTo>
                  <a:pt x="8231074" y="1012925"/>
                </a:lnTo>
                <a:lnTo>
                  <a:pt x="8231074" y="1015156"/>
                </a:lnTo>
                <a:lnTo>
                  <a:pt x="8231074" y="1030773"/>
                </a:lnTo>
                <a:lnTo>
                  <a:pt x="8293286" y="1030773"/>
                </a:lnTo>
                <a:lnTo>
                  <a:pt x="8293286" y="1034119"/>
                </a:lnTo>
                <a:lnTo>
                  <a:pt x="8293286" y="1057547"/>
                </a:lnTo>
                <a:lnTo>
                  <a:pt x="8347204" y="1057547"/>
                </a:lnTo>
                <a:lnTo>
                  <a:pt x="8347204" y="1120016"/>
                </a:lnTo>
                <a:lnTo>
                  <a:pt x="8348759" y="1120016"/>
                </a:lnTo>
                <a:lnTo>
                  <a:pt x="8359646" y="1120016"/>
                </a:lnTo>
                <a:lnTo>
                  <a:pt x="8359646" y="1122248"/>
                </a:lnTo>
                <a:lnTo>
                  <a:pt x="8359646" y="1137867"/>
                </a:lnTo>
                <a:cubicBezTo>
                  <a:pt x="8367943" y="1137867"/>
                  <a:pt x="8367943" y="1137867"/>
                  <a:pt x="8367943" y="1200336"/>
                </a:cubicBezTo>
                <a:lnTo>
                  <a:pt x="8369498" y="1200336"/>
                </a:lnTo>
                <a:lnTo>
                  <a:pt x="8380385" y="1200336"/>
                </a:lnTo>
                <a:lnTo>
                  <a:pt x="8380385" y="1202010"/>
                </a:lnTo>
                <a:lnTo>
                  <a:pt x="8380385" y="1213724"/>
                </a:lnTo>
                <a:lnTo>
                  <a:pt x="8382458" y="1213724"/>
                </a:lnTo>
                <a:lnTo>
                  <a:pt x="8396973" y="1213724"/>
                </a:lnTo>
                <a:lnTo>
                  <a:pt x="8396973" y="1276196"/>
                </a:lnTo>
                <a:lnTo>
                  <a:pt x="8401122" y="1276196"/>
                </a:lnTo>
                <a:lnTo>
                  <a:pt x="8430154" y="1276196"/>
                </a:lnTo>
                <a:lnTo>
                  <a:pt x="8430154" y="1325279"/>
                </a:lnTo>
                <a:cubicBezTo>
                  <a:pt x="8434303" y="1325279"/>
                  <a:pt x="8434303" y="1325279"/>
                  <a:pt x="8434303" y="1328625"/>
                </a:cubicBezTo>
                <a:lnTo>
                  <a:pt x="8434303" y="1352053"/>
                </a:lnTo>
                <a:lnTo>
                  <a:pt x="8435858" y="1352053"/>
                </a:lnTo>
                <a:lnTo>
                  <a:pt x="8446745" y="1352053"/>
                </a:lnTo>
                <a:lnTo>
                  <a:pt x="8446745" y="1401136"/>
                </a:lnTo>
                <a:lnTo>
                  <a:pt x="8449336" y="1401136"/>
                </a:lnTo>
                <a:lnTo>
                  <a:pt x="8467482" y="1401136"/>
                </a:lnTo>
                <a:cubicBezTo>
                  <a:pt x="8471630" y="1405599"/>
                  <a:pt x="8471630" y="1405599"/>
                  <a:pt x="8471630" y="1409504"/>
                </a:cubicBezTo>
                <a:lnTo>
                  <a:pt x="8471630" y="1436835"/>
                </a:lnTo>
                <a:cubicBezTo>
                  <a:pt x="8471640" y="1436821"/>
                  <a:pt x="8471818" y="1436600"/>
                  <a:pt x="8474740" y="1432930"/>
                </a:cubicBezTo>
                <a:lnTo>
                  <a:pt x="8496515" y="1405599"/>
                </a:lnTo>
                <a:lnTo>
                  <a:pt x="8554581" y="1405599"/>
                </a:lnTo>
                <a:lnTo>
                  <a:pt x="8554581" y="1584087"/>
                </a:lnTo>
                <a:lnTo>
                  <a:pt x="8556136" y="1584087"/>
                </a:lnTo>
                <a:lnTo>
                  <a:pt x="8567023" y="1584087"/>
                </a:lnTo>
                <a:cubicBezTo>
                  <a:pt x="8567031" y="1584071"/>
                  <a:pt x="8567152" y="1583864"/>
                  <a:pt x="8568578" y="1581299"/>
                </a:cubicBezTo>
                <a:lnTo>
                  <a:pt x="8579466" y="1561776"/>
                </a:lnTo>
                <a:lnTo>
                  <a:pt x="8579466" y="1565681"/>
                </a:lnTo>
                <a:lnTo>
                  <a:pt x="8579466" y="1593013"/>
                </a:lnTo>
                <a:cubicBezTo>
                  <a:pt x="8587760" y="1593013"/>
                  <a:pt x="8587760" y="1593013"/>
                  <a:pt x="8587760" y="1499307"/>
                </a:cubicBezTo>
                <a:lnTo>
                  <a:pt x="8589315" y="1499307"/>
                </a:lnTo>
                <a:lnTo>
                  <a:pt x="8600202" y="1499307"/>
                </a:lnTo>
                <a:lnTo>
                  <a:pt x="8600202" y="1365439"/>
                </a:lnTo>
                <a:lnTo>
                  <a:pt x="8602277" y="1365439"/>
                </a:lnTo>
                <a:lnTo>
                  <a:pt x="8616793" y="1365439"/>
                </a:lnTo>
                <a:cubicBezTo>
                  <a:pt x="8616805" y="1365395"/>
                  <a:pt x="8617346" y="1363455"/>
                  <a:pt x="8641678" y="1276196"/>
                </a:cubicBezTo>
                <a:lnTo>
                  <a:pt x="8644270" y="1276196"/>
                </a:lnTo>
                <a:lnTo>
                  <a:pt x="8662416" y="1276196"/>
                </a:lnTo>
                <a:cubicBezTo>
                  <a:pt x="8662427" y="1276243"/>
                  <a:pt x="8662889" y="1278237"/>
                  <a:pt x="8683153" y="1365439"/>
                </a:cubicBezTo>
                <a:lnTo>
                  <a:pt x="8685226" y="1365439"/>
                </a:lnTo>
                <a:lnTo>
                  <a:pt x="8699744" y="1365439"/>
                </a:lnTo>
                <a:lnTo>
                  <a:pt x="8699744" y="1445759"/>
                </a:lnTo>
                <a:lnTo>
                  <a:pt x="8703372" y="1445759"/>
                </a:lnTo>
                <a:lnTo>
                  <a:pt x="8728777" y="1445759"/>
                </a:lnTo>
                <a:lnTo>
                  <a:pt x="8728777" y="1450221"/>
                </a:lnTo>
                <a:lnTo>
                  <a:pt x="8728777" y="1481456"/>
                </a:lnTo>
                <a:cubicBezTo>
                  <a:pt x="8737071" y="1481456"/>
                  <a:pt x="8737071" y="1481456"/>
                  <a:pt x="8737071" y="1476995"/>
                </a:cubicBezTo>
                <a:lnTo>
                  <a:pt x="8737071" y="1445759"/>
                </a:lnTo>
                <a:lnTo>
                  <a:pt x="8740182" y="1445759"/>
                </a:lnTo>
                <a:lnTo>
                  <a:pt x="8761956" y="1445759"/>
                </a:lnTo>
                <a:lnTo>
                  <a:pt x="8761956" y="1449105"/>
                </a:lnTo>
                <a:lnTo>
                  <a:pt x="8761956" y="1472533"/>
                </a:lnTo>
                <a:lnTo>
                  <a:pt x="8824170" y="1472533"/>
                </a:lnTo>
                <a:lnTo>
                  <a:pt x="8824170" y="1396675"/>
                </a:lnTo>
                <a:lnTo>
                  <a:pt x="8826761" y="1396675"/>
                </a:lnTo>
                <a:lnTo>
                  <a:pt x="8844906" y="1396675"/>
                </a:lnTo>
                <a:lnTo>
                  <a:pt x="8844906" y="1441296"/>
                </a:lnTo>
                <a:cubicBezTo>
                  <a:pt x="8849055" y="1441296"/>
                  <a:pt x="8849055" y="1441296"/>
                  <a:pt x="8849055" y="1374364"/>
                </a:cubicBezTo>
                <a:lnTo>
                  <a:pt x="8894676" y="1374364"/>
                </a:lnTo>
                <a:lnTo>
                  <a:pt x="8894676" y="1371016"/>
                </a:lnTo>
                <a:lnTo>
                  <a:pt x="8894676" y="1347590"/>
                </a:lnTo>
                <a:lnTo>
                  <a:pt x="8896232" y="1347590"/>
                </a:lnTo>
                <a:lnTo>
                  <a:pt x="8907119" y="1347590"/>
                </a:lnTo>
                <a:lnTo>
                  <a:pt x="8907119" y="1343687"/>
                </a:lnTo>
                <a:lnTo>
                  <a:pt x="8907119" y="1316356"/>
                </a:lnTo>
                <a:lnTo>
                  <a:pt x="8915415" y="1329742"/>
                </a:lnTo>
                <a:lnTo>
                  <a:pt x="8920081" y="1329742"/>
                </a:lnTo>
                <a:lnTo>
                  <a:pt x="8952742" y="1329742"/>
                </a:lnTo>
                <a:lnTo>
                  <a:pt x="8952742" y="1328068"/>
                </a:lnTo>
                <a:lnTo>
                  <a:pt x="8952742" y="1316356"/>
                </a:lnTo>
                <a:lnTo>
                  <a:pt x="8954298" y="1316356"/>
                </a:lnTo>
                <a:lnTo>
                  <a:pt x="8965185" y="1316356"/>
                </a:lnTo>
                <a:lnTo>
                  <a:pt x="8965185" y="1319144"/>
                </a:lnTo>
                <a:lnTo>
                  <a:pt x="8965185" y="1338667"/>
                </a:lnTo>
                <a:lnTo>
                  <a:pt x="9043987" y="1338667"/>
                </a:lnTo>
                <a:lnTo>
                  <a:pt x="9043987" y="1624247"/>
                </a:lnTo>
                <a:lnTo>
                  <a:pt x="9047098" y="1624247"/>
                </a:lnTo>
                <a:lnTo>
                  <a:pt x="9068872" y="1624247"/>
                </a:lnTo>
                <a:lnTo>
                  <a:pt x="9068872" y="1597475"/>
                </a:lnTo>
                <a:lnTo>
                  <a:pt x="9077168" y="1597475"/>
                </a:lnTo>
                <a:lnTo>
                  <a:pt x="9077168" y="1624247"/>
                </a:lnTo>
                <a:lnTo>
                  <a:pt x="9139380" y="1624247"/>
                </a:lnTo>
                <a:lnTo>
                  <a:pt x="9139380" y="1561776"/>
                </a:lnTo>
                <a:lnTo>
                  <a:pt x="9164266" y="1561776"/>
                </a:lnTo>
                <a:lnTo>
                  <a:pt x="9189150" y="1557315"/>
                </a:lnTo>
                <a:cubicBezTo>
                  <a:pt x="9193298" y="1557315"/>
                  <a:pt x="9193298" y="1561776"/>
                  <a:pt x="9197446" y="1561776"/>
                </a:cubicBezTo>
                <a:lnTo>
                  <a:pt x="9218183" y="1561776"/>
                </a:lnTo>
                <a:lnTo>
                  <a:pt x="9218183" y="1624247"/>
                </a:lnTo>
                <a:lnTo>
                  <a:pt x="9234774" y="1624247"/>
                </a:lnTo>
                <a:lnTo>
                  <a:pt x="9234774" y="1659947"/>
                </a:lnTo>
                <a:lnTo>
                  <a:pt x="9253880" y="1661815"/>
                </a:lnTo>
                <a:lnTo>
                  <a:pt x="9280397" y="1661815"/>
                </a:lnTo>
                <a:lnTo>
                  <a:pt x="9280397" y="1628710"/>
                </a:lnTo>
                <a:lnTo>
                  <a:pt x="9419466" y="1628710"/>
                </a:lnTo>
                <a:lnTo>
                  <a:pt x="9419466" y="1452736"/>
                </a:lnTo>
                <a:lnTo>
                  <a:pt x="9566827" y="1452736"/>
                </a:lnTo>
                <a:lnTo>
                  <a:pt x="9566827" y="1615324"/>
                </a:lnTo>
                <a:lnTo>
                  <a:pt x="9570723" y="1615324"/>
                </a:lnTo>
                <a:lnTo>
                  <a:pt x="9573265" y="1661815"/>
                </a:lnTo>
                <a:lnTo>
                  <a:pt x="9593066" y="1661815"/>
                </a:lnTo>
                <a:cubicBezTo>
                  <a:pt x="9594163" y="1646924"/>
                  <a:pt x="9595608" y="1631125"/>
                  <a:pt x="9595608" y="1615324"/>
                </a:cubicBezTo>
                <a:lnTo>
                  <a:pt x="9608050" y="1615324"/>
                </a:lnTo>
                <a:lnTo>
                  <a:pt x="9610592" y="1661815"/>
                </a:lnTo>
                <a:lnTo>
                  <a:pt x="9714188" y="1661815"/>
                </a:lnTo>
                <a:lnTo>
                  <a:pt x="9714188" y="1325302"/>
                </a:lnTo>
                <a:lnTo>
                  <a:pt x="10118008" y="1325302"/>
                </a:lnTo>
                <a:lnTo>
                  <a:pt x="10118008" y="1661815"/>
                </a:lnTo>
                <a:lnTo>
                  <a:pt x="10156270" y="1661815"/>
                </a:lnTo>
                <a:lnTo>
                  <a:pt x="10156270" y="1491124"/>
                </a:lnTo>
                <a:lnTo>
                  <a:pt x="10350928" y="1491124"/>
                </a:lnTo>
                <a:cubicBezTo>
                  <a:pt x="10359268" y="1272282"/>
                  <a:pt x="10366180" y="1054569"/>
                  <a:pt x="10375342" y="834436"/>
                </a:cubicBezTo>
                <a:cubicBezTo>
                  <a:pt x="10354606" y="834436"/>
                  <a:pt x="10304836" y="807662"/>
                  <a:pt x="10350458" y="789813"/>
                </a:cubicBezTo>
                <a:cubicBezTo>
                  <a:pt x="10346310" y="785351"/>
                  <a:pt x="10342164" y="780888"/>
                  <a:pt x="10338015" y="780888"/>
                </a:cubicBezTo>
                <a:cubicBezTo>
                  <a:pt x="10338015" y="754116"/>
                  <a:pt x="10333867" y="749653"/>
                  <a:pt x="10354606" y="731805"/>
                </a:cubicBezTo>
                <a:lnTo>
                  <a:pt x="10354606" y="696108"/>
                </a:lnTo>
                <a:lnTo>
                  <a:pt x="10383638" y="696108"/>
                </a:lnTo>
                <a:lnTo>
                  <a:pt x="10383638" y="651485"/>
                </a:lnTo>
                <a:cubicBezTo>
                  <a:pt x="10383638" y="647022"/>
                  <a:pt x="10387785" y="647022"/>
                  <a:pt x="10387785" y="642560"/>
                </a:cubicBezTo>
                <a:lnTo>
                  <a:pt x="10387785" y="481920"/>
                </a:lnTo>
                <a:cubicBezTo>
                  <a:pt x="10387785" y="477457"/>
                  <a:pt x="10383638" y="472996"/>
                  <a:pt x="10383638" y="468534"/>
                </a:cubicBezTo>
                <a:lnTo>
                  <a:pt x="10396081" y="455146"/>
                </a:lnTo>
                <a:lnTo>
                  <a:pt x="10396081" y="334666"/>
                </a:lnTo>
                <a:cubicBezTo>
                  <a:pt x="10396081" y="330205"/>
                  <a:pt x="10396081" y="330205"/>
                  <a:pt x="10400228" y="325742"/>
                </a:cubicBezTo>
                <a:lnTo>
                  <a:pt x="10400228" y="209725"/>
                </a:lnTo>
                <a:cubicBezTo>
                  <a:pt x="10404376" y="191877"/>
                  <a:pt x="10404376" y="182951"/>
                  <a:pt x="10404376" y="169565"/>
                </a:cubicBezTo>
                <a:cubicBezTo>
                  <a:pt x="10412672" y="182951"/>
                  <a:pt x="10412672" y="191877"/>
                  <a:pt x="10412672" y="205263"/>
                </a:cubicBezTo>
                <a:cubicBezTo>
                  <a:pt x="10416818" y="249885"/>
                  <a:pt x="10416818" y="290045"/>
                  <a:pt x="10416818" y="325742"/>
                </a:cubicBezTo>
                <a:cubicBezTo>
                  <a:pt x="10420966" y="374826"/>
                  <a:pt x="10420966" y="414986"/>
                  <a:pt x="10420966" y="455146"/>
                </a:cubicBezTo>
                <a:lnTo>
                  <a:pt x="10433408" y="468534"/>
                </a:lnTo>
                <a:cubicBezTo>
                  <a:pt x="10433408" y="472996"/>
                  <a:pt x="10429260" y="477457"/>
                  <a:pt x="10429260" y="481920"/>
                </a:cubicBezTo>
                <a:lnTo>
                  <a:pt x="10429260" y="642560"/>
                </a:lnTo>
                <a:cubicBezTo>
                  <a:pt x="10429260" y="647022"/>
                  <a:pt x="10433408" y="647022"/>
                  <a:pt x="10433408" y="651485"/>
                </a:cubicBezTo>
                <a:lnTo>
                  <a:pt x="10433408" y="696108"/>
                </a:lnTo>
                <a:lnTo>
                  <a:pt x="10462442" y="696108"/>
                </a:lnTo>
                <a:lnTo>
                  <a:pt x="10462442" y="731805"/>
                </a:lnTo>
                <a:cubicBezTo>
                  <a:pt x="10479032" y="749653"/>
                  <a:pt x="10479032" y="749653"/>
                  <a:pt x="10479032" y="780888"/>
                </a:cubicBezTo>
                <a:cubicBezTo>
                  <a:pt x="10474884" y="780888"/>
                  <a:pt x="10470736" y="785351"/>
                  <a:pt x="10466590" y="789813"/>
                </a:cubicBezTo>
                <a:cubicBezTo>
                  <a:pt x="10508063" y="812125"/>
                  <a:pt x="10458294" y="829973"/>
                  <a:pt x="10441702" y="834436"/>
                </a:cubicBezTo>
                <a:cubicBezTo>
                  <a:pt x="10445851" y="1008462"/>
                  <a:pt x="10454145" y="1182488"/>
                  <a:pt x="10458294" y="1356516"/>
                </a:cubicBezTo>
                <a:lnTo>
                  <a:pt x="10591014" y="1356516"/>
                </a:lnTo>
                <a:lnTo>
                  <a:pt x="10591014" y="1512693"/>
                </a:lnTo>
                <a:lnTo>
                  <a:pt x="10607604" y="1512693"/>
                </a:lnTo>
                <a:cubicBezTo>
                  <a:pt x="10607604" y="1508230"/>
                  <a:pt x="10611752" y="1503767"/>
                  <a:pt x="10611752" y="1499307"/>
                </a:cubicBezTo>
                <a:lnTo>
                  <a:pt x="10624195" y="1499307"/>
                </a:lnTo>
                <a:cubicBezTo>
                  <a:pt x="10624195" y="1503767"/>
                  <a:pt x="10624195" y="1508230"/>
                  <a:pt x="10628343" y="1517155"/>
                </a:cubicBezTo>
                <a:lnTo>
                  <a:pt x="10653228" y="1517155"/>
                </a:lnTo>
                <a:lnTo>
                  <a:pt x="10653228" y="1503767"/>
                </a:lnTo>
                <a:lnTo>
                  <a:pt x="10698850" y="1503767"/>
                </a:lnTo>
                <a:lnTo>
                  <a:pt x="10698850" y="1517155"/>
                </a:lnTo>
                <a:lnTo>
                  <a:pt x="10740325" y="1517155"/>
                </a:lnTo>
                <a:lnTo>
                  <a:pt x="10740325" y="1610861"/>
                </a:lnTo>
                <a:lnTo>
                  <a:pt x="10769358" y="1610861"/>
                </a:lnTo>
                <a:lnTo>
                  <a:pt x="10769358" y="1584087"/>
                </a:lnTo>
                <a:lnTo>
                  <a:pt x="10802539" y="1584087"/>
                </a:lnTo>
                <a:lnTo>
                  <a:pt x="10802539" y="1213724"/>
                </a:lnTo>
                <a:lnTo>
                  <a:pt x="10814982" y="1200336"/>
                </a:lnTo>
                <a:lnTo>
                  <a:pt x="10964292" y="1200336"/>
                </a:lnTo>
                <a:lnTo>
                  <a:pt x="10964292" y="1218187"/>
                </a:lnTo>
                <a:lnTo>
                  <a:pt x="10985029" y="1218187"/>
                </a:lnTo>
                <a:lnTo>
                  <a:pt x="10985029" y="1454684"/>
                </a:lnTo>
                <a:lnTo>
                  <a:pt x="11030652" y="1454684"/>
                </a:lnTo>
                <a:lnTo>
                  <a:pt x="11030652" y="1316356"/>
                </a:lnTo>
                <a:lnTo>
                  <a:pt x="11084570" y="1316356"/>
                </a:lnTo>
                <a:cubicBezTo>
                  <a:pt x="11088716" y="1316356"/>
                  <a:pt x="11088716" y="1311893"/>
                  <a:pt x="11092865" y="1307430"/>
                </a:cubicBezTo>
                <a:lnTo>
                  <a:pt x="11109456" y="1307430"/>
                </a:lnTo>
                <a:cubicBezTo>
                  <a:pt x="11113602" y="1311893"/>
                  <a:pt x="11113602" y="1316356"/>
                  <a:pt x="11117750" y="1316356"/>
                </a:cubicBezTo>
                <a:lnTo>
                  <a:pt x="11163373" y="1316356"/>
                </a:lnTo>
                <a:lnTo>
                  <a:pt x="11163373" y="1075396"/>
                </a:lnTo>
                <a:cubicBezTo>
                  <a:pt x="11163402" y="1075390"/>
                  <a:pt x="11165176" y="1075051"/>
                  <a:pt x="11279503" y="1053084"/>
                </a:cubicBezTo>
                <a:lnTo>
                  <a:pt x="11279503" y="1055316"/>
                </a:lnTo>
                <a:lnTo>
                  <a:pt x="11279503" y="1070933"/>
                </a:lnTo>
                <a:lnTo>
                  <a:pt x="11333421" y="1070933"/>
                </a:lnTo>
                <a:lnTo>
                  <a:pt x="11333421" y="1597475"/>
                </a:lnTo>
                <a:lnTo>
                  <a:pt x="11379044" y="1597475"/>
                </a:lnTo>
                <a:lnTo>
                  <a:pt x="11379044" y="1588550"/>
                </a:lnTo>
                <a:lnTo>
                  <a:pt x="11403930" y="1588550"/>
                </a:lnTo>
                <a:lnTo>
                  <a:pt x="11403930" y="1597475"/>
                </a:lnTo>
                <a:lnTo>
                  <a:pt x="11453699" y="1597475"/>
                </a:lnTo>
                <a:lnTo>
                  <a:pt x="11453699" y="1570701"/>
                </a:lnTo>
                <a:lnTo>
                  <a:pt x="11511765" y="1570701"/>
                </a:lnTo>
                <a:cubicBezTo>
                  <a:pt x="11520059" y="1561776"/>
                  <a:pt x="11528356" y="1561776"/>
                  <a:pt x="11536650" y="1561776"/>
                </a:cubicBezTo>
                <a:cubicBezTo>
                  <a:pt x="11549092" y="1570701"/>
                  <a:pt x="11565683" y="1570701"/>
                  <a:pt x="11578125" y="1570701"/>
                </a:cubicBezTo>
                <a:lnTo>
                  <a:pt x="11578125" y="1535004"/>
                </a:lnTo>
                <a:lnTo>
                  <a:pt x="11594716" y="1535004"/>
                </a:lnTo>
                <a:lnTo>
                  <a:pt x="11594716" y="1508230"/>
                </a:lnTo>
                <a:lnTo>
                  <a:pt x="11710846" y="1508230"/>
                </a:lnTo>
                <a:lnTo>
                  <a:pt x="11710846" y="1445759"/>
                </a:lnTo>
                <a:lnTo>
                  <a:pt x="11748173" y="1445759"/>
                </a:lnTo>
                <a:lnTo>
                  <a:pt x="11748173" y="1432373"/>
                </a:lnTo>
                <a:lnTo>
                  <a:pt x="11773058" y="1432373"/>
                </a:lnTo>
                <a:lnTo>
                  <a:pt x="11773058" y="1445759"/>
                </a:lnTo>
                <a:lnTo>
                  <a:pt x="11806239" y="1445759"/>
                </a:lnTo>
                <a:lnTo>
                  <a:pt x="11806239" y="1548390"/>
                </a:lnTo>
                <a:lnTo>
                  <a:pt x="11872599" y="1548390"/>
                </a:lnTo>
                <a:lnTo>
                  <a:pt x="11872599" y="1494844"/>
                </a:lnTo>
                <a:lnTo>
                  <a:pt x="11951402" y="1494844"/>
                </a:lnTo>
                <a:lnTo>
                  <a:pt x="11951402" y="1432373"/>
                </a:lnTo>
                <a:lnTo>
                  <a:pt x="12050944" y="1432373"/>
                </a:lnTo>
                <a:lnTo>
                  <a:pt x="12050944" y="1661815"/>
                </a:lnTo>
                <a:lnTo>
                  <a:pt x="12050944" y="1690256"/>
                </a:lnTo>
                <a:lnTo>
                  <a:pt x="12199411" y="1690256"/>
                </a:lnTo>
                <a:cubicBezTo>
                  <a:pt x="12194860" y="1939194"/>
                  <a:pt x="12203964" y="2064141"/>
                  <a:pt x="12199413" y="2395741"/>
                </a:cubicBezTo>
                <a:lnTo>
                  <a:pt x="12192001" y="2395736"/>
                </a:lnTo>
                <a:lnTo>
                  <a:pt x="12192001" y="4807010"/>
                </a:lnTo>
                <a:lnTo>
                  <a:pt x="1" y="4807010"/>
                </a:lnTo>
                <a:lnTo>
                  <a:pt x="1" y="2264636"/>
                </a:lnTo>
                <a:lnTo>
                  <a:pt x="3611" y="2264636"/>
                </a:lnTo>
                <a:lnTo>
                  <a:pt x="2102" y="1942885"/>
                </a:lnTo>
                <a:cubicBezTo>
                  <a:pt x="1402" y="1795013"/>
                  <a:pt x="701" y="1647140"/>
                  <a:pt x="0" y="1494844"/>
                </a:cubicBezTo>
                <a:lnTo>
                  <a:pt x="41476" y="1494844"/>
                </a:lnTo>
                <a:cubicBezTo>
                  <a:pt x="41484" y="1494831"/>
                  <a:pt x="41560" y="1494662"/>
                  <a:pt x="42513" y="1492612"/>
                </a:cubicBezTo>
                <a:lnTo>
                  <a:pt x="49770" y="1476995"/>
                </a:lnTo>
                <a:cubicBezTo>
                  <a:pt x="49788" y="1476997"/>
                  <a:pt x="50020" y="1477034"/>
                  <a:pt x="53400" y="1477552"/>
                </a:cubicBezTo>
                <a:lnTo>
                  <a:pt x="78803" y="1481456"/>
                </a:lnTo>
                <a:cubicBezTo>
                  <a:pt x="78809" y="1481476"/>
                  <a:pt x="78887" y="1481685"/>
                  <a:pt x="79841" y="1484246"/>
                </a:cubicBezTo>
                <a:lnTo>
                  <a:pt x="87097" y="1503767"/>
                </a:lnTo>
                <a:cubicBezTo>
                  <a:pt x="87126" y="1503769"/>
                  <a:pt x="88346" y="1503872"/>
                  <a:pt x="141015" y="1508230"/>
                </a:cubicBezTo>
                <a:lnTo>
                  <a:pt x="141015" y="1253884"/>
                </a:lnTo>
                <a:lnTo>
                  <a:pt x="145163" y="1253884"/>
                </a:lnTo>
                <a:lnTo>
                  <a:pt x="174196" y="1253884"/>
                </a:lnTo>
                <a:lnTo>
                  <a:pt x="174196" y="972764"/>
                </a:lnTo>
                <a:lnTo>
                  <a:pt x="177825" y="972764"/>
                </a:lnTo>
                <a:lnTo>
                  <a:pt x="203229" y="972764"/>
                </a:lnTo>
                <a:lnTo>
                  <a:pt x="452080" y="972764"/>
                </a:lnTo>
                <a:lnTo>
                  <a:pt x="456746" y="972764"/>
                </a:lnTo>
                <a:lnTo>
                  <a:pt x="489409" y="972764"/>
                </a:lnTo>
                <a:lnTo>
                  <a:pt x="489409" y="1262807"/>
                </a:lnTo>
                <a:cubicBezTo>
                  <a:pt x="489429" y="1262805"/>
                  <a:pt x="489659" y="1262762"/>
                  <a:pt x="492520" y="1262250"/>
                </a:cubicBezTo>
                <a:lnTo>
                  <a:pt x="514294" y="1258347"/>
                </a:lnTo>
                <a:cubicBezTo>
                  <a:pt x="514294" y="1258392"/>
                  <a:pt x="514232" y="1261146"/>
                  <a:pt x="510146" y="1441296"/>
                </a:cubicBezTo>
                <a:cubicBezTo>
                  <a:pt x="510166" y="1441300"/>
                  <a:pt x="510393" y="1441341"/>
                  <a:pt x="513256" y="1441855"/>
                </a:cubicBezTo>
                <a:lnTo>
                  <a:pt x="535030" y="1445758"/>
                </a:lnTo>
                <a:cubicBezTo>
                  <a:pt x="535035" y="1445773"/>
                  <a:pt x="535076" y="1445905"/>
                  <a:pt x="535548" y="1447432"/>
                </a:cubicBezTo>
                <a:lnTo>
                  <a:pt x="539179" y="1459146"/>
                </a:lnTo>
                <a:cubicBezTo>
                  <a:pt x="539183" y="1459128"/>
                  <a:pt x="539275" y="1458833"/>
                  <a:pt x="540734" y="1454126"/>
                </a:cubicBezTo>
                <a:lnTo>
                  <a:pt x="551621" y="1418986"/>
                </a:lnTo>
                <a:lnTo>
                  <a:pt x="555249" y="1418986"/>
                </a:lnTo>
                <a:lnTo>
                  <a:pt x="580654" y="1418986"/>
                </a:lnTo>
                <a:lnTo>
                  <a:pt x="580654" y="1485918"/>
                </a:lnTo>
                <a:cubicBezTo>
                  <a:pt x="580666" y="1485929"/>
                  <a:pt x="580824" y="1486011"/>
                  <a:pt x="582727" y="1487035"/>
                </a:cubicBezTo>
                <a:lnTo>
                  <a:pt x="597245" y="1494844"/>
                </a:lnTo>
                <a:lnTo>
                  <a:pt x="597245" y="1497632"/>
                </a:lnTo>
                <a:lnTo>
                  <a:pt x="597245" y="1517155"/>
                </a:lnTo>
                <a:lnTo>
                  <a:pt x="688490" y="1517155"/>
                </a:lnTo>
                <a:lnTo>
                  <a:pt x="688490" y="1519386"/>
                </a:lnTo>
                <a:lnTo>
                  <a:pt x="688490" y="1535004"/>
                </a:lnTo>
                <a:lnTo>
                  <a:pt x="692636" y="1535004"/>
                </a:lnTo>
                <a:lnTo>
                  <a:pt x="721669" y="1535004"/>
                </a:lnTo>
                <a:lnTo>
                  <a:pt x="721669" y="1472532"/>
                </a:lnTo>
                <a:lnTo>
                  <a:pt x="812914" y="1472532"/>
                </a:lnTo>
                <a:lnTo>
                  <a:pt x="812914" y="1469744"/>
                </a:lnTo>
                <a:lnTo>
                  <a:pt x="812914" y="1450221"/>
                </a:lnTo>
                <a:lnTo>
                  <a:pt x="814989" y="1450221"/>
                </a:lnTo>
                <a:lnTo>
                  <a:pt x="829505" y="1450221"/>
                </a:lnTo>
                <a:lnTo>
                  <a:pt x="829505" y="1446318"/>
                </a:lnTo>
                <a:lnTo>
                  <a:pt x="829505" y="1418986"/>
                </a:lnTo>
                <a:lnTo>
                  <a:pt x="831060" y="1418986"/>
                </a:lnTo>
                <a:lnTo>
                  <a:pt x="841947" y="1418986"/>
                </a:lnTo>
                <a:lnTo>
                  <a:pt x="841947" y="1416755"/>
                </a:lnTo>
                <a:lnTo>
                  <a:pt x="841947" y="1401136"/>
                </a:lnTo>
                <a:lnTo>
                  <a:pt x="846095" y="1401136"/>
                </a:lnTo>
                <a:lnTo>
                  <a:pt x="875128" y="1401136"/>
                </a:lnTo>
                <a:lnTo>
                  <a:pt x="875128" y="1403367"/>
                </a:lnTo>
                <a:lnTo>
                  <a:pt x="875128" y="1418986"/>
                </a:lnTo>
                <a:lnTo>
                  <a:pt x="920750" y="1418986"/>
                </a:lnTo>
                <a:lnTo>
                  <a:pt x="920750" y="1415081"/>
                </a:lnTo>
                <a:lnTo>
                  <a:pt x="920750" y="1387750"/>
                </a:lnTo>
                <a:lnTo>
                  <a:pt x="924380" y="1387750"/>
                </a:lnTo>
                <a:lnTo>
                  <a:pt x="949783" y="1387750"/>
                </a:lnTo>
                <a:lnTo>
                  <a:pt x="949783" y="1436835"/>
                </a:lnTo>
                <a:lnTo>
                  <a:pt x="951858" y="1436835"/>
                </a:lnTo>
                <a:lnTo>
                  <a:pt x="966373" y="1436835"/>
                </a:lnTo>
                <a:lnTo>
                  <a:pt x="966373" y="1434604"/>
                </a:lnTo>
                <a:lnTo>
                  <a:pt x="966373" y="1418986"/>
                </a:lnTo>
                <a:lnTo>
                  <a:pt x="970001" y="1418986"/>
                </a:lnTo>
                <a:lnTo>
                  <a:pt x="995406" y="1418986"/>
                </a:lnTo>
                <a:lnTo>
                  <a:pt x="995406" y="1472532"/>
                </a:lnTo>
                <a:lnTo>
                  <a:pt x="999554" y="1472532"/>
                </a:lnTo>
                <a:lnTo>
                  <a:pt x="1028585" y="1472532"/>
                </a:lnTo>
                <a:lnTo>
                  <a:pt x="1028585" y="1475878"/>
                </a:lnTo>
                <a:lnTo>
                  <a:pt x="1028585" y="1499306"/>
                </a:lnTo>
                <a:lnTo>
                  <a:pt x="1030140" y="1499306"/>
                </a:lnTo>
                <a:lnTo>
                  <a:pt x="1041030" y="1499306"/>
                </a:lnTo>
                <a:lnTo>
                  <a:pt x="1041030" y="1497632"/>
                </a:lnTo>
                <a:lnTo>
                  <a:pt x="1041030" y="1485918"/>
                </a:lnTo>
                <a:lnTo>
                  <a:pt x="1103242" y="1485918"/>
                </a:lnTo>
                <a:lnTo>
                  <a:pt x="1103242" y="1535004"/>
                </a:lnTo>
                <a:lnTo>
                  <a:pt x="1105315" y="1535004"/>
                </a:lnTo>
                <a:lnTo>
                  <a:pt x="1119832" y="1535004"/>
                </a:lnTo>
                <a:lnTo>
                  <a:pt x="1119832" y="1537235"/>
                </a:lnTo>
                <a:lnTo>
                  <a:pt x="1119832" y="1552852"/>
                </a:lnTo>
                <a:lnTo>
                  <a:pt x="1121387" y="1552852"/>
                </a:lnTo>
                <a:lnTo>
                  <a:pt x="1132275" y="1552852"/>
                </a:lnTo>
                <a:lnTo>
                  <a:pt x="1132275" y="1548390"/>
                </a:lnTo>
                <a:lnTo>
                  <a:pt x="1132275" y="1517155"/>
                </a:lnTo>
                <a:lnTo>
                  <a:pt x="1134348" y="1517155"/>
                </a:lnTo>
                <a:lnTo>
                  <a:pt x="1148865" y="1517155"/>
                </a:lnTo>
                <a:lnTo>
                  <a:pt x="1148865" y="1519386"/>
                </a:lnTo>
                <a:lnTo>
                  <a:pt x="1148865" y="1535004"/>
                </a:lnTo>
                <a:lnTo>
                  <a:pt x="1159752" y="1530890"/>
                </a:lnTo>
                <a:cubicBezTo>
                  <a:pt x="1161308" y="1530122"/>
                  <a:pt x="1161308" y="1529705"/>
                  <a:pt x="1161308" y="1528867"/>
                </a:cubicBezTo>
                <a:lnTo>
                  <a:pt x="1161308" y="1517155"/>
                </a:lnTo>
                <a:lnTo>
                  <a:pt x="1240110" y="1517155"/>
                </a:lnTo>
                <a:lnTo>
                  <a:pt x="1240110" y="1566238"/>
                </a:lnTo>
                <a:lnTo>
                  <a:pt x="1244256" y="1566238"/>
                </a:lnTo>
                <a:lnTo>
                  <a:pt x="1273289" y="1566238"/>
                </a:lnTo>
                <a:lnTo>
                  <a:pt x="1273289" y="1568470"/>
                </a:lnTo>
                <a:lnTo>
                  <a:pt x="1273289" y="1584087"/>
                </a:lnTo>
                <a:lnTo>
                  <a:pt x="1276920" y="1584087"/>
                </a:lnTo>
                <a:lnTo>
                  <a:pt x="1302322" y="1584087"/>
                </a:lnTo>
                <a:lnTo>
                  <a:pt x="1302322" y="1535004"/>
                </a:lnTo>
                <a:lnTo>
                  <a:pt x="1304395" y="1535004"/>
                </a:lnTo>
                <a:lnTo>
                  <a:pt x="1318913" y="1535004"/>
                </a:lnTo>
                <a:lnTo>
                  <a:pt x="1318913" y="1468070"/>
                </a:lnTo>
                <a:lnTo>
                  <a:pt x="1320986" y="1468070"/>
                </a:lnTo>
                <a:lnTo>
                  <a:pt x="1335504" y="1468070"/>
                </a:lnTo>
                <a:lnTo>
                  <a:pt x="1335504" y="1464166"/>
                </a:lnTo>
                <a:lnTo>
                  <a:pt x="1335504" y="1436835"/>
                </a:lnTo>
                <a:cubicBezTo>
                  <a:pt x="1331355" y="1436835"/>
                  <a:pt x="1331355" y="1436835"/>
                  <a:pt x="1332911" y="1433487"/>
                </a:cubicBezTo>
                <a:lnTo>
                  <a:pt x="1343798" y="1410061"/>
                </a:lnTo>
                <a:cubicBezTo>
                  <a:pt x="1343808" y="1410096"/>
                  <a:pt x="1344207" y="1411487"/>
                  <a:pt x="1360388" y="1468070"/>
                </a:cubicBezTo>
                <a:lnTo>
                  <a:pt x="1361944" y="1468070"/>
                </a:lnTo>
                <a:lnTo>
                  <a:pt x="1372831" y="1468070"/>
                </a:lnTo>
                <a:lnTo>
                  <a:pt x="1372831" y="1249421"/>
                </a:lnTo>
                <a:lnTo>
                  <a:pt x="1375941" y="1249421"/>
                </a:lnTo>
                <a:lnTo>
                  <a:pt x="1397716" y="1249421"/>
                </a:lnTo>
                <a:lnTo>
                  <a:pt x="1397716" y="1151253"/>
                </a:lnTo>
                <a:lnTo>
                  <a:pt x="1451634" y="1151253"/>
                </a:lnTo>
                <a:lnTo>
                  <a:pt x="1451634" y="1106630"/>
                </a:lnTo>
                <a:lnTo>
                  <a:pt x="1522142" y="1106630"/>
                </a:lnTo>
                <a:lnTo>
                  <a:pt x="1522142" y="1111650"/>
                </a:lnTo>
                <a:lnTo>
                  <a:pt x="1522142" y="1146790"/>
                </a:lnTo>
                <a:lnTo>
                  <a:pt x="1526808" y="1146790"/>
                </a:lnTo>
                <a:lnTo>
                  <a:pt x="1559469" y="1146790"/>
                </a:lnTo>
                <a:lnTo>
                  <a:pt x="1559469" y="1244959"/>
                </a:lnTo>
                <a:lnTo>
                  <a:pt x="1561542" y="1244959"/>
                </a:lnTo>
                <a:lnTo>
                  <a:pt x="1576060" y="1244959"/>
                </a:lnTo>
                <a:lnTo>
                  <a:pt x="1605093" y="1253884"/>
                </a:lnTo>
                <a:lnTo>
                  <a:pt x="1605093" y="1334204"/>
                </a:lnTo>
                <a:lnTo>
                  <a:pt x="1607166" y="1334204"/>
                </a:lnTo>
                <a:lnTo>
                  <a:pt x="1621681" y="1334204"/>
                </a:lnTo>
                <a:lnTo>
                  <a:pt x="1621681" y="1337550"/>
                </a:lnTo>
                <a:lnTo>
                  <a:pt x="1621681" y="1360976"/>
                </a:lnTo>
                <a:lnTo>
                  <a:pt x="1625829" y="1360976"/>
                </a:lnTo>
                <a:lnTo>
                  <a:pt x="1654862" y="1360976"/>
                </a:lnTo>
                <a:lnTo>
                  <a:pt x="1667305" y="1374364"/>
                </a:lnTo>
                <a:lnTo>
                  <a:pt x="1667305" y="1418986"/>
                </a:lnTo>
                <a:lnTo>
                  <a:pt x="1671971" y="1418986"/>
                </a:lnTo>
                <a:lnTo>
                  <a:pt x="1704632" y="1418986"/>
                </a:lnTo>
                <a:lnTo>
                  <a:pt x="1704632" y="1421216"/>
                </a:lnTo>
                <a:lnTo>
                  <a:pt x="1704632" y="1436835"/>
                </a:lnTo>
                <a:lnTo>
                  <a:pt x="1707225" y="1436835"/>
                </a:lnTo>
                <a:lnTo>
                  <a:pt x="1725371" y="1436835"/>
                </a:lnTo>
                <a:lnTo>
                  <a:pt x="1725371" y="1441296"/>
                </a:lnTo>
                <a:lnTo>
                  <a:pt x="1725371" y="1472532"/>
                </a:lnTo>
                <a:cubicBezTo>
                  <a:pt x="1733665" y="1472532"/>
                  <a:pt x="1733665" y="1472532"/>
                  <a:pt x="1733665" y="1468627"/>
                </a:cubicBezTo>
                <a:lnTo>
                  <a:pt x="1733665" y="1441296"/>
                </a:lnTo>
                <a:lnTo>
                  <a:pt x="1735738" y="1441296"/>
                </a:lnTo>
                <a:lnTo>
                  <a:pt x="1750256" y="1441296"/>
                </a:lnTo>
                <a:lnTo>
                  <a:pt x="1750256" y="1444644"/>
                </a:lnTo>
                <a:lnTo>
                  <a:pt x="1750256" y="1468070"/>
                </a:lnTo>
                <a:lnTo>
                  <a:pt x="1751811" y="1468070"/>
                </a:lnTo>
                <a:lnTo>
                  <a:pt x="1762698" y="1468070"/>
                </a:lnTo>
                <a:cubicBezTo>
                  <a:pt x="1762698" y="1459146"/>
                  <a:pt x="1762698" y="1459146"/>
                  <a:pt x="1862237" y="1459146"/>
                </a:cubicBezTo>
                <a:lnTo>
                  <a:pt x="1862237" y="1461935"/>
                </a:lnTo>
                <a:lnTo>
                  <a:pt x="1862237" y="1481456"/>
                </a:lnTo>
                <a:lnTo>
                  <a:pt x="1863793" y="1481456"/>
                </a:lnTo>
                <a:lnTo>
                  <a:pt x="1874682" y="1481456"/>
                </a:lnTo>
                <a:lnTo>
                  <a:pt x="1874682" y="1485918"/>
                </a:lnTo>
                <a:lnTo>
                  <a:pt x="1874682" y="1517155"/>
                </a:lnTo>
                <a:cubicBezTo>
                  <a:pt x="1874698" y="1517147"/>
                  <a:pt x="1874936" y="1516986"/>
                  <a:pt x="1878828" y="1514366"/>
                </a:cubicBezTo>
                <a:lnTo>
                  <a:pt x="1907861" y="1494844"/>
                </a:lnTo>
                <a:cubicBezTo>
                  <a:pt x="1907865" y="1494805"/>
                  <a:pt x="1908133" y="1492998"/>
                  <a:pt x="1920303" y="1410061"/>
                </a:cubicBezTo>
                <a:cubicBezTo>
                  <a:pt x="1920322" y="1410057"/>
                  <a:pt x="1920463" y="1410003"/>
                  <a:pt x="1921859" y="1409504"/>
                </a:cubicBezTo>
                <a:lnTo>
                  <a:pt x="1932746" y="1405598"/>
                </a:lnTo>
                <a:cubicBezTo>
                  <a:pt x="1932746" y="1405565"/>
                  <a:pt x="1932813" y="1403375"/>
                  <a:pt x="1936894" y="1262807"/>
                </a:cubicBezTo>
                <a:cubicBezTo>
                  <a:pt x="1936894" y="1262844"/>
                  <a:pt x="1936962" y="1265096"/>
                  <a:pt x="1941042" y="1405598"/>
                </a:cubicBezTo>
                <a:cubicBezTo>
                  <a:pt x="1941061" y="1405605"/>
                  <a:pt x="1941206" y="1405656"/>
                  <a:pt x="1942597" y="1406156"/>
                </a:cubicBezTo>
                <a:lnTo>
                  <a:pt x="1953485" y="1410061"/>
                </a:lnTo>
                <a:lnTo>
                  <a:pt x="1953485" y="1231573"/>
                </a:lnTo>
                <a:cubicBezTo>
                  <a:pt x="1961779" y="1231573"/>
                  <a:pt x="1961779" y="1231573"/>
                  <a:pt x="1961779" y="1164639"/>
                </a:cubicBezTo>
                <a:lnTo>
                  <a:pt x="2040581" y="1164639"/>
                </a:lnTo>
                <a:lnTo>
                  <a:pt x="2040581" y="1231573"/>
                </a:lnTo>
                <a:lnTo>
                  <a:pt x="2042137" y="1231573"/>
                </a:lnTo>
                <a:lnTo>
                  <a:pt x="2053024" y="1231573"/>
                </a:lnTo>
                <a:lnTo>
                  <a:pt x="2053024" y="1062007"/>
                </a:lnTo>
                <a:lnTo>
                  <a:pt x="2056654" y="1062007"/>
                </a:lnTo>
                <a:lnTo>
                  <a:pt x="2082057" y="1062007"/>
                </a:lnTo>
                <a:lnTo>
                  <a:pt x="2082057" y="1058104"/>
                </a:lnTo>
                <a:lnTo>
                  <a:pt x="2082057" y="1030773"/>
                </a:lnTo>
                <a:lnTo>
                  <a:pt x="2127680" y="1030773"/>
                </a:lnTo>
                <a:lnTo>
                  <a:pt x="2127680" y="1028541"/>
                </a:lnTo>
                <a:lnTo>
                  <a:pt x="2127680" y="1012924"/>
                </a:lnTo>
                <a:lnTo>
                  <a:pt x="2131309" y="1012924"/>
                </a:lnTo>
                <a:lnTo>
                  <a:pt x="2156713" y="1012924"/>
                </a:lnTo>
                <a:lnTo>
                  <a:pt x="2156713" y="1015155"/>
                </a:lnTo>
                <a:lnTo>
                  <a:pt x="2156713" y="1030773"/>
                </a:lnTo>
                <a:lnTo>
                  <a:pt x="2158269" y="1030773"/>
                </a:lnTo>
                <a:lnTo>
                  <a:pt x="2169156" y="1030773"/>
                </a:lnTo>
                <a:lnTo>
                  <a:pt x="2189893" y="1021847"/>
                </a:lnTo>
                <a:lnTo>
                  <a:pt x="2198187" y="1028541"/>
                </a:lnTo>
                <a:lnTo>
                  <a:pt x="2198187" y="1012924"/>
                </a:lnTo>
                <a:lnTo>
                  <a:pt x="2202853" y="1012924"/>
                </a:lnTo>
                <a:lnTo>
                  <a:pt x="2235516" y="1012924"/>
                </a:lnTo>
                <a:lnTo>
                  <a:pt x="2235516" y="1015155"/>
                </a:lnTo>
                <a:lnTo>
                  <a:pt x="2235516" y="1030773"/>
                </a:lnTo>
                <a:lnTo>
                  <a:pt x="2297728" y="1030773"/>
                </a:lnTo>
                <a:lnTo>
                  <a:pt x="2297728" y="1034119"/>
                </a:lnTo>
                <a:lnTo>
                  <a:pt x="2297728" y="1057547"/>
                </a:lnTo>
                <a:lnTo>
                  <a:pt x="2351646" y="1057547"/>
                </a:lnTo>
                <a:lnTo>
                  <a:pt x="2351646" y="1120016"/>
                </a:lnTo>
                <a:lnTo>
                  <a:pt x="2353201" y="1120016"/>
                </a:lnTo>
                <a:lnTo>
                  <a:pt x="2364089" y="1120016"/>
                </a:lnTo>
                <a:lnTo>
                  <a:pt x="2364089" y="1122247"/>
                </a:lnTo>
                <a:lnTo>
                  <a:pt x="2364089" y="1137867"/>
                </a:lnTo>
                <a:cubicBezTo>
                  <a:pt x="2372385" y="1137867"/>
                  <a:pt x="2372385" y="1137867"/>
                  <a:pt x="2372385" y="1200336"/>
                </a:cubicBezTo>
                <a:lnTo>
                  <a:pt x="2373940" y="1200336"/>
                </a:lnTo>
                <a:lnTo>
                  <a:pt x="2384827" y="1200336"/>
                </a:lnTo>
                <a:lnTo>
                  <a:pt x="2384827" y="1202010"/>
                </a:lnTo>
                <a:lnTo>
                  <a:pt x="2384827" y="1213724"/>
                </a:lnTo>
                <a:lnTo>
                  <a:pt x="2386900" y="1213724"/>
                </a:lnTo>
                <a:lnTo>
                  <a:pt x="2401416" y="1213724"/>
                </a:lnTo>
                <a:lnTo>
                  <a:pt x="2401416" y="1276195"/>
                </a:lnTo>
                <a:lnTo>
                  <a:pt x="2405564" y="1276195"/>
                </a:lnTo>
                <a:lnTo>
                  <a:pt x="2434597" y="1276195"/>
                </a:lnTo>
                <a:lnTo>
                  <a:pt x="2434597" y="1325279"/>
                </a:lnTo>
                <a:cubicBezTo>
                  <a:pt x="2438745" y="1325279"/>
                  <a:pt x="2438745" y="1325279"/>
                  <a:pt x="2438745" y="1328624"/>
                </a:cubicBezTo>
                <a:lnTo>
                  <a:pt x="2438745" y="1352053"/>
                </a:lnTo>
                <a:lnTo>
                  <a:pt x="2440300" y="1352053"/>
                </a:lnTo>
                <a:lnTo>
                  <a:pt x="2451187" y="1352053"/>
                </a:lnTo>
                <a:lnTo>
                  <a:pt x="2451187" y="1401136"/>
                </a:lnTo>
                <a:lnTo>
                  <a:pt x="2453778" y="1401136"/>
                </a:lnTo>
                <a:lnTo>
                  <a:pt x="2471924" y="1401136"/>
                </a:lnTo>
                <a:cubicBezTo>
                  <a:pt x="2476072" y="1405598"/>
                  <a:pt x="2476072" y="1405598"/>
                  <a:pt x="2476072" y="1409504"/>
                </a:cubicBezTo>
                <a:lnTo>
                  <a:pt x="2476072" y="1436835"/>
                </a:lnTo>
                <a:cubicBezTo>
                  <a:pt x="2476082" y="1436821"/>
                  <a:pt x="2476260" y="1436600"/>
                  <a:pt x="2479183" y="1432930"/>
                </a:cubicBezTo>
                <a:lnTo>
                  <a:pt x="2500957" y="1405598"/>
                </a:lnTo>
                <a:lnTo>
                  <a:pt x="2559023" y="1405598"/>
                </a:lnTo>
                <a:lnTo>
                  <a:pt x="2559023" y="1584087"/>
                </a:lnTo>
                <a:lnTo>
                  <a:pt x="2560578" y="1584087"/>
                </a:lnTo>
                <a:lnTo>
                  <a:pt x="2571465" y="1584087"/>
                </a:lnTo>
                <a:cubicBezTo>
                  <a:pt x="2571474" y="1584070"/>
                  <a:pt x="2571594" y="1583864"/>
                  <a:pt x="2573021" y="1581298"/>
                </a:cubicBezTo>
                <a:lnTo>
                  <a:pt x="2583908" y="1561776"/>
                </a:lnTo>
                <a:lnTo>
                  <a:pt x="2583908" y="1565681"/>
                </a:lnTo>
                <a:lnTo>
                  <a:pt x="2583908" y="1593012"/>
                </a:lnTo>
                <a:cubicBezTo>
                  <a:pt x="2592202" y="1593012"/>
                  <a:pt x="2592202" y="1593012"/>
                  <a:pt x="2592202" y="1499306"/>
                </a:cubicBezTo>
                <a:lnTo>
                  <a:pt x="2593757" y="1499306"/>
                </a:lnTo>
                <a:lnTo>
                  <a:pt x="2604645" y="1499306"/>
                </a:lnTo>
                <a:lnTo>
                  <a:pt x="2604645" y="1365438"/>
                </a:lnTo>
                <a:lnTo>
                  <a:pt x="2606720" y="1365438"/>
                </a:lnTo>
                <a:lnTo>
                  <a:pt x="2621235" y="1365438"/>
                </a:lnTo>
                <a:cubicBezTo>
                  <a:pt x="2621247" y="1365395"/>
                  <a:pt x="2621788" y="1363455"/>
                  <a:pt x="2646120" y="1276195"/>
                </a:cubicBezTo>
                <a:lnTo>
                  <a:pt x="2648713" y="1276195"/>
                </a:lnTo>
                <a:lnTo>
                  <a:pt x="2666859" y="1276195"/>
                </a:lnTo>
                <a:cubicBezTo>
                  <a:pt x="2666869" y="1276243"/>
                  <a:pt x="2667332" y="1278237"/>
                  <a:pt x="2687596" y="1365438"/>
                </a:cubicBezTo>
                <a:lnTo>
                  <a:pt x="2689669" y="1365438"/>
                </a:lnTo>
                <a:lnTo>
                  <a:pt x="2704186" y="1365438"/>
                </a:lnTo>
                <a:lnTo>
                  <a:pt x="2704186" y="1445758"/>
                </a:lnTo>
                <a:lnTo>
                  <a:pt x="2707814" y="1445758"/>
                </a:lnTo>
                <a:lnTo>
                  <a:pt x="2733219" y="1445758"/>
                </a:lnTo>
                <a:lnTo>
                  <a:pt x="2733219" y="1450221"/>
                </a:lnTo>
                <a:lnTo>
                  <a:pt x="2733219" y="1481456"/>
                </a:lnTo>
                <a:cubicBezTo>
                  <a:pt x="2741513" y="1481456"/>
                  <a:pt x="2741513" y="1481456"/>
                  <a:pt x="2741513" y="1476995"/>
                </a:cubicBezTo>
                <a:lnTo>
                  <a:pt x="2741513" y="1445758"/>
                </a:lnTo>
                <a:lnTo>
                  <a:pt x="2744624" y="1445758"/>
                </a:lnTo>
                <a:lnTo>
                  <a:pt x="2766398" y="1445758"/>
                </a:lnTo>
                <a:lnTo>
                  <a:pt x="2766398" y="1449104"/>
                </a:lnTo>
                <a:lnTo>
                  <a:pt x="2766398" y="1472532"/>
                </a:lnTo>
                <a:lnTo>
                  <a:pt x="2828612" y="1472532"/>
                </a:lnTo>
                <a:lnTo>
                  <a:pt x="2828612" y="1396675"/>
                </a:lnTo>
                <a:lnTo>
                  <a:pt x="2831203" y="1396675"/>
                </a:lnTo>
                <a:lnTo>
                  <a:pt x="2849349" y="1396675"/>
                </a:lnTo>
                <a:lnTo>
                  <a:pt x="2849349" y="1441296"/>
                </a:lnTo>
                <a:cubicBezTo>
                  <a:pt x="2853497" y="1441296"/>
                  <a:pt x="2853497" y="1441296"/>
                  <a:pt x="2853497" y="1374364"/>
                </a:cubicBezTo>
                <a:lnTo>
                  <a:pt x="2899119" y="1374364"/>
                </a:lnTo>
                <a:lnTo>
                  <a:pt x="2899119" y="1371016"/>
                </a:lnTo>
                <a:lnTo>
                  <a:pt x="2899119" y="1347590"/>
                </a:lnTo>
                <a:lnTo>
                  <a:pt x="2900674" y="1347590"/>
                </a:lnTo>
                <a:lnTo>
                  <a:pt x="2911561" y="1347590"/>
                </a:lnTo>
                <a:lnTo>
                  <a:pt x="2911561" y="1343687"/>
                </a:lnTo>
                <a:lnTo>
                  <a:pt x="2911561" y="1316355"/>
                </a:lnTo>
                <a:lnTo>
                  <a:pt x="2919857" y="1329741"/>
                </a:lnTo>
                <a:lnTo>
                  <a:pt x="2924523" y="1329741"/>
                </a:lnTo>
                <a:lnTo>
                  <a:pt x="2957185" y="1329741"/>
                </a:lnTo>
                <a:lnTo>
                  <a:pt x="2957185" y="1328067"/>
                </a:lnTo>
                <a:lnTo>
                  <a:pt x="2957185" y="1316355"/>
                </a:lnTo>
                <a:lnTo>
                  <a:pt x="2958740" y="1316355"/>
                </a:lnTo>
                <a:lnTo>
                  <a:pt x="2969627" y="1316355"/>
                </a:lnTo>
                <a:lnTo>
                  <a:pt x="2969627" y="1319144"/>
                </a:lnTo>
                <a:lnTo>
                  <a:pt x="2969627" y="1338667"/>
                </a:lnTo>
                <a:lnTo>
                  <a:pt x="3048430" y="1338667"/>
                </a:lnTo>
                <a:lnTo>
                  <a:pt x="3048430" y="1624247"/>
                </a:lnTo>
                <a:lnTo>
                  <a:pt x="3051540" y="1624247"/>
                </a:lnTo>
                <a:lnTo>
                  <a:pt x="3073315" y="1624247"/>
                </a:lnTo>
                <a:lnTo>
                  <a:pt x="3073315" y="1597475"/>
                </a:lnTo>
                <a:lnTo>
                  <a:pt x="3081611" y="1597475"/>
                </a:lnTo>
                <a:lnTo>
                  <a:pt x="3081611" y="1624247"/>
                </a:lnTo>
                <a:lnTo>
                  <a:pt x="3143823" y="1624247"/>
                </a:lnTo>
                <a:lnTo>
                  <a:pt x="3143823" y="1561776"/>
                </a:lnTo>
                <a:lnTo>
                  <a:pt x="3168708" y="1561776"/>
                </a:lnTo>
                <a:lnTo>
                  <a:pt x="3193593" y="1557315"/>
                </a:lnTo>
                <a:cubicBezTo>
                  <a:pt x="3197741" y="1557315"/>
                  <a:pt x="3197741" y="1561776"/>
                  <a:pt x="3201889" y="1561776"/>
                </a:cubicBezTo>
                <a:lnTo>
                  <a:pt x="3222625" y="1561776"/>
                </a:lnTo>
                <a:lnTo>
                  <a:pt x="3222625" y="1624247"/>
                </a:lnTo>
                <a:lnTo>
                  <a:pt x="3239216" y="1624247"/>
                </a:lnTo>
                <a:lnTo>
                  <a:pt x="3239216" y="1659946"/>
                </a:lnTo>
                <a:lnTo>
                  <a:pt x="3258322" y="1661814"/>
                </a:lnTo>
                <a:lnTo>
                  <a:pt x="3284840" y="1661814"/>
                </a:lnTo>
                <a:lnTo>
                  <a:pt x="3284840" y="1628710"/>
                </a:lnTo>
                <a:lnTo>
                  <a:pt x="3423908" y="1628710"/>
                </a:lnTo>
                <a:lnTo>
                  <a:pt x="3423908" y="1452735"/>
                </a:lnTo>
                <a:lnTo>
                  <a:pt x="3571269" y="1452735"/>
                </a:lnTo>
                <a:lnTo>
                  <a:pt x="3571269" y="1615324"/>
                </a:lnTo>
                <a:lnTo>
                  <a:pt x="3575165" y="1615324"/>
                </a:lnTo>
                <a:lnTo>
                  <a:pt x="3577707" y="1661814"/>
                </a:lnTo>
                <a:lnTo>
                  <a:pt x="3597509" y="1661814"/>
                </a:lnTo>
                <a:cubicBezTo>
                  <a:pt x="3598605" y="1646924"/>
                  <a:pt x="3600050" y="1631125"/>
                  <a:pt x="3600050" y="1615324"/>
                </a:cubicBezTo>
                <a:lnTo>
                  <a:pt x="3612493" y="1615324"/>
                </a:lnTo>
                <a:lnTo>
                  <a:pt x="3615034" y="1661814"/>
                </a:lnTo>
                <a:lnTo>
                  <a:pt x="3718630" y="1661814"/>
                </a:lnTo>
                <a:lnTo>
                  <a:pt x="3718630" y="1325301"/>
                </a:lnTo>
                <a:lnTo>
                  <a:pt x="4122450" y="1325301"/>
                </a:lnTo>
                <a:lnTo>
                  <a:pt x="4122450" y="1661814"/>
                </a:lnTo>
                <a:lnTo>
                  <a:pt x="4160712" y="1661814"/>
                </a:lnTo>
                <a:lnTo>
                  <a:pt x="4160712" y="1491124"/>
                </a:lnTo>
                <a:lnTo>
                  <a:pt x="4355371" y="1491124"/>
                </a:lnTo>
                <a:cubicBezTo>
                  <a:pt x="4405707" y="1468689"/>
                  <a:pt x="4422721" y="1378950"/>
                  <a:pt x="4462735" y="1356515"/>
                </a:cubicBezTo>
                <a:lnTo>
                  <a:pt x="4595456" y="1356515"/>
                </a:lnTo>
                <a:lnTo>
                  <a:pt x="4595456" y="1512692"/>
                </a:lnTo>
                <a:lnTo>
                  <a:pt x="4612046" y="1512692"/>
                </a:lnTo>
                <a:cubicBezTo>
                  <a:pt x="4612046" y="1508230"/>
                  <a:pt x="4616195" y="1503767"/>
                  <a:pt x="4616195" y="1499306"/>
                </a:cubicBezTo>
                <a:lnTo>
                  <a:pt x="4628637" y="1499306"/>
                </a:lnTo>
                <a:cubicBezTo>
                  <a:pt x="4628637" y="1503767"/>
                  <a:pt x="4628637" y="1508230"/>
                  <a:pt x="4632785" y="1517155"/>
                </a:cubicBezTo>
                <a:lnTo>
                  <a:pt x="4657670" y="1517155"/>
                </a:lnTo>
                <a:lnTo>
                  <a:pt x="4657670" y="1503767"/>
                </a:lnTo>
                <a:lnTo>
                  <a:pt x="4703291" y="1503767"/>
                </a:lnTo>
                <a:lnTo>
                  <a:pt x="4703291" y="1517155"/>
                </a:lnTo>
                <a:lnTo>
                  <a:pt x="4744767" y="1517155"/>
                </a:lnTo>
                <a:lnTo>
                  <a:pt x="4744767" y="1610861"/>
                </a:lnTo>
                <a:lnTo>
                  <a:pt x="4773800" y="1610861"/>
                </a:lnTo>
                <a:lnTo>
                  <a:pt x="4773800" y="1584087"/>
                </a:lnTo>
                <a:lnTo>
                  <a:pt x="4806981" y="1584087"/>
                </a:lnTo>
                <a:lnTo>
                  <a:pt x="4806981" y="1213724"/>
                </a:lnTo>
                <a:lnTo>
                  <a:pt x="4819424" y="1200336"/>
                </a:lnTo>
                <a:lnTo>
                  <a:pt x="4968734" y="1200336"/>
                </a:lnTo>
                <a:lnTo>
                  <a:pt x="4968734" y="1218187"/>
                </a:lnTo>
                <a:lnTo>
                  <a:pt x="4989471" y="1218187"/>
                </a:lnTo>
                <a:lnTo>
                  <a:pt x="4989471" y="1454684"/>
                </a:lnTo>
                <a:lnTo>
                  <a:pt x="5035095" y="1454684"/>
                </a:lnTo>
                <a:lnTo>
                  <a:pt x="5035095" y="1316355"/>
                </a:lnTo>
                <a:lnTo>
                  <a:pt x="5089012" y="1316355"/>
                </a:lnTo>
                <a:cubicBezTo>
                  <a:pt x="5093158" y="1316355"/>
                  <a:pt x="5093158" y="1311893"/>
                  <a:pt x="5097307" y="1307430"/>
                </a:cubicBezTo>
                <a:lnTo>
                  <a:pt x="5113897" y="1307430"/>
                </a:lnTo>
                <a:cubicBezTo>
                  <a:pt x="5118043" y="1311893"/>
                  <a:pt x="5118043" y="1316355"/>
                  <a:pt x="5122191" y="1316355"/>
                </a:cubicBezTo>
                <a:lnTo>
                  <a:pt x="5167815" y="1316355"/>
                </a:lnTo>
                <a:lnTo>
                  <a:pt x="5167815" y="1075395"/>
                </a:lnTo>
                <a:cubicBezTo>
                  <a:pt x="5167844" y="1075389"/>
                  <a:pt x="5169618" y="1075051"/>
                  <a:pt x="5283945" y="1053084"/>
                </a:cubicBezTo>
                <a:lnTo>
                  <a:pt x="5283945" y="1055315"/>
                </a:lnTo>
                <a:lnTo>
                  <a:pt x="5283945" y="1070933"/>
                </a:lnTo>
                <a:lnTo>
                  <a:pt x="5337863" y="1070933"/>
                </a:lnTo>
                <a:lnTo>
                  <a:pt x="5337863" y="1597475"/>
                </a:lnTo>
                <a:lnTo>
                  <a:pt x="5383486" y="1597475"/>
                </a:lnTo>
                <a:lnTo>
                  <a:pt x="5383486" y="1588550"/>
                </a:lnTo>
                <a:lnTo>
                  <a:pt x="5408371" y="1588550"/>
                </a:lnTo>
                <a:lnTo>
                  <a:pt x="5408371" y="1597475"/>
                </a:lnTo>
                <a:lnTo>
                  <a:pt x="5458141" y="1597475"/>
                </a:lnTo>
                <a:lnTo>
                  <a:pt x="5458141" y="1570701"/>
                </a:lnTo>
                <a:lnTo>
                  <a:pt x="5516207" y="1570701"/>
                </a:lnTo>
                <a:cubicBezTo>
                  <a:pt x="5524502" y="1561776"/>
                  <a:pt x="5532797" y="1561776"/>
                  <a:pt x="5541092" y="1561776"/>
                </a:cubicBezTo>
                <a:cubicBezTo>
                  <a:pt x="5553535" y="1570701"/>
                  <a:pt x="5570125" y="1570701"/>
                  <a:pt x="5582567" y="1570701"/>
                </a:cubicBezTo>
                <a:lnTo>
                  <a:pt x="5582567" y="1535004"/>
                </a:lnTo>
                <a:lnTo>
                  <a:pt x="5599158" y="1535004"/>
                </a:lnTo>
                <a:lnTo>
                  <a:pt x="5599158" y="1508230"/>
                </a:lnTo>
                <a:lnTo>
                  <a:pt x="5715288" y="1508230"/>
                </a:lnTo>
                <a:lnTo>
                  <a:pt x="5715288" y="1445758"/>
                </a:lnTo>
                <a:lnTo>
                  <a:pt x="5752615" y="1445758"/>
                </a:lnTo>
                <a:lnTo>
                  <a:pt x="5752615" y="1432372"/>
                </a:lnTo>
                <a:lnTo>
                  <a:pt x="5777500" y="1432372"/>
                </a:lnTo>
                <a:lnTo>
                  <a:pt x="5777500" y="1445758"/>
                </a:lnTo>
                <a:lnTo>
                  <a:pt x="5810681" y="1445758"/>
                </a:lnTo>
                <a:lnTo>
                  <a:pt x="5810681" y="1548390"/>
                </a:lnTo>
                <a:lnTo>
                  <a:pt x="5877041" y="1548390"/>
                </a:lnTo>
                <a:lnTo>
                  <a:pt x="5877041" y="1494844"/>
                </a:lnTo>
                <a:lnTo>
                  <a:pt x="5955844" y="1494844"/>
                </a:lnTo>
                <a:lnTo>
                  <a:pt x="5955844" y="1432372"/>
                </a:lnTo>
                <a:lnTo>
                  <a:pt x="6055386" y="1432372"/>
                </a:lnTo>
                <a:lnTo>
                  <a:pt x="6055628" y="1478578"/>
                </a:lnTo>
                <a:lnTo>
                  <a:pt x="6074361" y="1481456"/>
                </a:lnTo>
                <a:cubicBezTo>
                  <a:pt x="6074367" y="1481477"/>
                  <a:pt x="6074445" y="1481685"/>
                  <a:pt x="6075399" y="1484247"/>
                </a:cubicBezTo>
                <a:lnTo>
                  <a:pt x="6082655" y="1503767"/>
                </a:lnTo>
                <a:cubicBezTo>
                  <a:pt x="6082684" y="1503769"/>
                  <a:pt x="6083904" y="1503873"/>
                  <a:pt x="6136573" y="1508230"/>
                </a:cubicBezTo>
                <a:lnTo>
                  <a:pt x="6136573" y="1253884"/>
                </a:lnTo>
                <a:lnTo>
                  <a:pt x="6140721" y="1253884"/>
                </a:lnTo>
                <a:lnTo>
                  <a:pt x="6169754" y="1253884"/>
                </a:lnTo>
                <a:lnTo>
                  <a:pt x="6169754" y="972765"/>
                </a:lnTo>
                <a:lnTo>
                  <a:pt x="6173383" y="972765"/>
                </a:lnTo>
                <a:lnTo>
                  <a:pt x="6198787" y="972765"/>
                </a:lnTo>
                <a:lnTo>
                  <a:pt x="6198787" y="736267"/>
                </a:lnTo>
                <a:cubicBezTo>
                  <a:pt x="6207081" y="731805"/>
                  <a:pt x="6207081" y="731805"/>
                  <a:pt x="6207081" y="678257"/>
                </a:cubicBezTo>
                <a:lnTo>
                  <a:pt x="6211230" y="678257"/>
                </a:lnTo>
                <a:lnTo>
                  <a:pt x="6240263" y="678257"/>
                </a:lnTo>
                <a:cubicBezTo>
                  <a:pt x="6240285" y="678209"/>
                  <a:pt x="6241525" y="675388"/>
                  <a:pt x="6314917" y="508694"/>
                </a:cubicBezTo>
                <a:cubicBezTo>
                  <a:pt x="6314917" y="508665"/>
                  <a:pt x="6314987" y="504638"/>
                  <a:pt x="6323213" y="0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181E77-CBCD-42AE-B334-3C09F4B6A91F}"/>
              </a:ext>
            </a:extLst>
          </p:cNvPr>
          <p:cNvSpPr txBox="1"/>
          <p:nvPr/>
        </p:nvSpPr>
        <p:spPr>
          <a:xfrm>
            <a:off x="2431606" y="4121810"/>
            <a:ext cx="509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aiSans Neue Black" pitchFamily="2" charset="-34"/>
                <a:cs typeface="ThaiSans Neue Black" pitchFamily="2" charset="-34"/>
              </a:rPr>
              <a:t>03 แบบฟอร์ม</a:t>
            </a:r>
            <a:r>
              <a:rPr lang="th-TH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haiSans Neue Black" pitchFamily="2" charset="-34"/>
                <a:cs typeface="ThaiSans Neue Black" pitchFamily="2" charset="-34"/>
              </a:rPr>
              <a:t>ข้อเสนอชุด</a:t>
            </a:r>
            <a:r>
              <a:rPr lang="th-TH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aiSans Neue Black" pitchFamily="2" charset="-34"/>
                <a:cs typeface="ThaiSans Neue Black" pitchFamily="2" charset="-34"/>
              </a:rPr>
              <a:t>โครงการ</a:t>
            </a:r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aiSans Neue Black" pitchFamily="2" charset="-34"/>
                <a:cs typeface="ThaiSans Neue Black" pitchFamily="2" charset="-34"/>
              </a:rPr>
              <a:t> Full Proposal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49" name="Right Triangle 22">
            <a:extLst>
              <a:ext uri="{FF2B5EF4-FFF2-40B4-BE49-F238E27FC236}">
                <a16:creationId xmlns:a16="http://schemas.microsoft.com/office/drawing/2014/main" id="{B9B8190E-0084-43E2-8671-D306DE315282}"/>
              </a:ext>
            </a:extLst>
          </p:cNvPr>
          <p:cNvSpPr/>
          <p:nvPr/>
        </p:nvSpPr>
        <p:spPr>
          <a:xfrm rot="2700000">
            <a:off x="1343760" y="3776056"/>
            <a:ext cx="261214" cy="26121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50" name="รูปภาพ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42" y="-886659"/>
            <a:ext cx="2096498" cy="268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1075172" y="223068"/>
            <a:ext cx="634219" cy="1412906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A89418E-829E-4867-919B-44971F75F14A}"/>
              </a:ext>
            </a:extLst>
          </p:cNvPr>
          <p:cNvSpPr txBox="1"/>
          <p:nvPr/>
        </p:nvSpPr>
        <p:spPr>
          <a:xfrm>
            <a:off x="2019300" y="205753"/>
            <a:ext cx="984299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altLang="ko-KR" sz="5400" dirty="0" smtClean="0">
                <a:solidFill>
                  <a:schemeClr val="bg2"/>
                </a:solidFill>
                <a:latin typeface="ThaiSans Neue Black" pitchFamily="2" charset="-34"/>
                <a:cs typeface="ThaiSans Neue Black" pitchFamily="2" charset="-34"/>
              </a:rPr>
              <a:t>วิธีใช้งาน</a:t>
            </a:r>
            <a:r>
              <a:rPr lang="en-US" altLang="ko-KR" sz="5400" dirty="0" smtClean="0">
                <a:solidFill>
                  <a:schemeClr val="bg2"/>
                </a:solidFill>
                <a:latin typeface="ThaiSans Neue Black" pitchFamily="2" charset="-34"/>
                <a:cs typeface="ThaiSans Neue Black" pitchFamily="2" charset="-34"/>
              </a:rPr>
              <a:t> </a:t>
            </a:r>
            <a:r>
              <a:rPr lang="th-TH" altLang="ko-KR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aiSans Neue Black" pitchFamily="2" charset="-34"/>
                <a:cs typeface="ThaiSans Neue Black" pitchFamily="2" charset="-34"/>
              </a:rPr>
              <a:t>การเข้าห้องประชุมออนไลน์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3"/>
          <a:stretch/>
        </p:blipFill>
        <p:spPr bwMode="auto">
          <a:xfrm>
            <a:off x="1572467" y="1431058"/>
            <a:ext cx="9431079" cy="506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653" y="2897743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haiSans Neue Black" pitchFamily="2" charset="-34"/>
                <a:cs typeface="ThaiSans Neue Black" pitchFamily="2" charset="-34"/>
              </a:rPr>
              <a:t>1.Click Icon </a:t>
            </a:r>
            <a:endParaRPr lang="th-TH" b="1" dirty="0">
              <a:solidFill>
                <a:srgbClr val="FF0000"/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20" y="3352800"/>
            <a:ext cx="617537" cy="571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6" name="ตัวเชื่อมต่อตรง 75"/>
          <p:cNvCxnSpPr>
            <a:stCxn id="57" idx="1"/>
            <a:endCxn id="1026" idx="3"/>
          </p:cNvCxnSpPr>
          <p:nvPr/>
        </p:nvCxnSpPr>
        <p:spPr>
          <a:xfrm flipH="1" flipV="1">
            <a:off x="1118857" y="3638550"/>
            <a:ext cx="453610" cy="3234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สี่เหลี่ยมผืนผ้า 76"/>
          <p:cNvSpPr/>
          <p:nvPr/>
        </p:nvSpPr>
        <p:spPr>
          <a:xfrm>
            <a:off x="1993648" y="4391025"/>
            <a:ext cx="1349627" cy="1809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9" name="TextBox 78"/>
          <p:cNvSpPr txBox="1"/>
          <p:nvPr/>
        </p:nvSpPr>
        <p:spPr>
          <a:xfrm>
            <a:off x="3446103" y="4296846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haiSans Neue Black" pitchFamily="2" charset="-34"/>
                <a:cs typeface="ThaiSans Neue Black" pitchFamily="2" charset="-34"/>
              </a:rPr>
              <a:t>2.Click </a:t>
            </a:r>
            <a:r>
              <a:rPr lang="th-TH" b="1" dirty="0" smtClean="0">
                <a:solidFill>
                  <a:srgbClr val="FF0000"/>
                </a:solidFill>
                <a:latin typeface="ThaiSans Neue Black" pitchFamily="2" charset="-34"/>
                <a:cs typeface="ThaiSans Neue Black" pitchFamily="2" charset="-34"/>
              </a:rPr>
              <a:t>ที่ชื่อพี่เลี้ยง</a:t>
            </a:r>
            <a:endParaRPr lang="th-TH" b="1" dirty="0">
              <a:solidFill>
                <a:srgbClr val="FF0000"/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82" name="สี่เหลี่ยมผืนผ้า 81"/>
          <p:cNvSpPr/>
          <p:nvPr/>
        </p:nvSpPr>
        <p:spPr>
          <a:xfrm>
            <a:off x="4800600" y="3267075"/>
            <a:ext cx="5695950" cy="533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4" name="TextBox 83"/>
          <p:cNvSpPr txBox="1"/>
          <p:nvPr/>
        </p:nvSpPr>
        <p:spPr>
          <a:xfrm>
            <a:off x="7732353" y="2892504"/>
            <a:ext cx="319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haiSans Neue Black" pitchFamily="2" charset="-34"/>
                <a:cs typeface="ThaiSans Neue Black" pitchFamily="2" charset="-34"/>
              </a:rPr>
              <a:t>3.DoubleClick </a:t>
            </a:r>
            <a:r>
              <a:rPr lang="th-TH" b="1" dirty="0" smtClean="0">
                <a:solidFill>
                  <a:srgbClr val="FF0000"/>
                </a:solidFill>
                <a:latin typeface="ThaiSans Neue Black" pitchFamily="2" charset="-34"/>
                <a:cs typeface="ThaiSans Neue Black" pitchFamily="2" charset="-34"/>
              </a:rPr>
              <a:t>ที่แถบเพื่อเข้าห้องประชุม</a:t>
            </a:r>
            <a:endParaRPr lang="th-TH" b="1" dirty="0">
              <a:solidFill>
                <a:srgbClr val="FF0000"/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85" name="Rounded Rectangle 8">
            <a:extLst>
              <a:ext uri="{FF2B5EF4-FFF2-40B4-BE49-F238E27FC236}">
                <a16:creationId xmlns:a16="http://schemas.microsoft.com/office/drawing/2014/main" id="{9338C416-02D7-4749-86BF-B54FCC87BD57}"/>
              </a:ext>
            </a:extLst>
          </p:cNvPr>
          <p:cNvSpPr/>
          <p:nvPr/>
        </p:nvSpPr>
        <p:spPr>
          <a:xfrm>
            <a:off x="1572467" y="1142219"/>
            <a:ext cx="1780703" cy="310336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แบบที่ 1</a:t>
            </a:r>
            <a:endParaRPr lang="th-TH" sz="2200" dirty="0">
              <a:solidFill>
                <a:schemeClr val="bg1"/>
              </a:solidFill>
              <a:latin typeface="ThaiSans Neue UltBd" pitchFamily="2" charset="-34"/>
              <a:cs typeface="ThaiSans Neue UltBd" pitchFamily="2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42" y="-886659"/>
            <a:ext cx="2096498" cy="268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4A89418E-829E-4867-919B-44971F75F14A}"/>
              </a:ext>
            </a:extLst>
          </p:cNvPr>
          <p:cNvSpPr txBox="1"/>
          <p:nvPr/>
        </p:nvSpPr>
        <p:spPr>
          <a:xfrm>
            <a:off x="1804085" y="193792"/>
            <a:ext cx="917121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altLang="ko-KR" sz="5400" dirty="0" smtClean="0">
                <a:solidFill>
                  <a:schemeClr val="bg2"/>
                </a:solidFill>
                <a:latin typeface="ThaiSans Neue Black" pitchFamily="2" charset="-34"/>
                <a:cs typeface="ThaiSans Neue Black" pitchFamily="2" charset="-34"/>
              </a:rPr>
              <a:t>วิธีเข้าใช้งาน</a:t>
            </a:r>
            <a:r>
              <a:rPr lang="en-US" altLang="ko-KR" sz="5400" dirty="0" smtClean="0">
                <a:solidFill>
                  <a:schemeClr val="bg2"/>
                </a:solidFill>
                <a:latin typeface="ThaiSans Neue Black" pitchFamily="2" charset="-34"/>
                <a:cs typeface="ThaiSans Neue Black" pitchFamily="2" charset="-34"/>
              </a:rPr>
              <a:t> </a:t>
            </a:r>
            <a:r>
              <a:rPr lang="th-TH" altLang="ko-KR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aiSans Neue Black" pitchFamily="2" charset="-34"/>
                <a:cs typeface="ThaiSans Neue Black" pitchFamily="2" charset="-34"/>
              </a:rPr>
              <a:t>การเข้าห้องประชุมออนไลน์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55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1075172" y="223068"/>
            <a:ext cx="634219" cy="1412906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 bwMode="auto">
          <a:xfrm>
            <a:off x="1341727" y="1417979"/>
            <a:ext cx="9633572" cy="514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9338C416-02D7-4749-86BF-B54FCC87BD57}"/>
              </a:ext>
            </a:extLst>
          </p:cNvPr>
          <p:cNvSpPr/>
          <p:nvPr/>
        </p:nvSpPr>
        <p:spPr>
          <a:xfrm>
            <a:off x="1341727" y="1129083"/>
            <a:ext cx="1780703" cy="310336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200" dirty="0" smtClean="0">
                <a:solidFill>
                  <a:schemeClr val="bg1"/>
                </a:solidFill>
                <a:latin typeface="ThaiSans Neue UltBd" pitchFamily="2" charset="-34"/>
                <a:cs typeface="ThaiSans Neue UltBd" pitchFamily="2" charset="-34"/>
              </a:rPr>
              <a:t>แบบที่ 2</a:t>
            </a:r>
            <a:endParaRPr lang="th-TH" sz="2200" dirty="0">
              <a:solidFill>
                <a:schemeClr val="bg1"/>
              </a:solidFill>
              <a:latin typeface="ThaiSans Neue UltBd" pitchFamily="2" charset="-34"/>
              <a:cs typeface="ThaiSans Neue UltBd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653" y="2897743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haiSans Neue Black" pitchFamily="2" charset="-34"/>
                <a:cs typeface="ThaiSans Neue Black" pitchFamily="2" charset="-34"/>
              </a:rPr>
              <a:t>1.Click Icon </a:t>
            </a:r>
            <a:endParaRPr lang="th-TH" b="1" dirty="0">
              <a:solidFill>
                <a:srgbClr val="FF0000"/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20" y="3352800"/>
            <a:ext cx="617537" cy="571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ตัวเชื่อมต่อตรง 8"/>
          <p:cNvCxnSpPr>
            <a:endCxn id="8" idx="3"/>
          </p:cNvCxnSpPr>
          <p:nvPr/>
        </p:nvCxnSpPr>
        <p:spPr>
          <a:xfrm flipH="1" flipV="1">
            <a:off x="1118857" y="3638550"/>
            <a:ext cx="453610" cy="3234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สี่เหลี่ยมผืนผ้า 9"/>
          <p:cNvSpPr/>
          <p:nvPr/>
        </p:nvSpPr>
        <p:spPr>
          <a:xfrm>
            <a:off x="1860298" y="4447103"/>
            <a:ext cx="1349627" cy="1809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2817453" y="4058624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haiSans Neue Black" pitchFamily="2" charset="-34"/>
                <a:cs typeface="ThaiSans Neue Black" pitchFamily="2" charset="-34"/>
              </a:rPr>
              <a:t>2.Click </a:t>
            </a:r>
            <a:r>
              <a:rPr lang="th-TH" b="1" dirty="0" smtClean="0">
                <a:solidFill>
                  <a:srgbClr val="FF0000"/>
                </a:solidFill>
                <a:latin typeface="ThaiSans Neue Black" pitchFamily="2" charset="-34"/>
                <a:cs typeface="ThaiSans Neue Black" pitchFamily="2" charset="-34"/>
              </a:rPr>
              <a:t>ที่ชื่อพี่เลี้ยง</a:t>
            </a:r>
            <a:endParaRPr lang="th-TH" b="1" dirty="0">
              <a:solidFill>
                <a:srgbClr val="FF0000"/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648200" y="3533669"/>
            <a:ext cx="952500" cy="2665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5703744" y="3453884"/>
            <a:ext cx="21996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haiSans Neue Black" pitchFamily="2" charset="-34"/>
                <a:cs typeface="ThaiSans Neue Black" pitchFamily="2" charset="-34"/>
              </a:rPr>
              <a:t>3.Click </a:t>
            </a:r>
            <a:r>
              <a:rPr lang="th-TH" b="1" dirty="0" smtClean="0">
                <a:solidFill>
                  <a:srgbClr val="FF0000"/>
                </a:solidFill>
                <a:latin typeface="ThaiSans Neue Black" pitchFamily="2" charset="-34"/>
                <a:cs typeface="ThaiSans Neue Black" pitchFamily="2" charset="-34"/>
              </a:rPr>
              <a:t>ที่ปุ่มเข้าร่วมประชุม</a:t>
            </a:r>
            <a:endParaRPr lang="th-TH" b="1" dirty="0">
              <a:solidFill>
                <a:srgbClr val="FF0000"/>
              </a:solidFill>
              <a:latin typeface="ThaiSans Neue Black" pitchFamily="2" charset="-34"/>
              <a:cs typeface="ThaiSans Neue Black" pitchFamily="2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42" y="-886659"/>
            <a:ext cx="2096498" cy="268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เปอร์สเปคทีฟ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เปอร์สเปคทีฟ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6597</TotalTime>
  <Words>611</Words>
  <Application>Microsoft Office PowerPoint</Application>
  <PresentationFormat>Widescreen</PresentationFormat>
  <Paragraphs>121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ThaiSans Neue UltBd</vt:lpstr>
      <vt:lpstr>ThaiSans Neue Black</vt:lpstr>
      <vt:lpstr>ThaiSans Neue ExtBd</vt:lpstr>
      <vt:lpstr>Cordia New</vt:lpstr>
      <vt:lpstr>Calibri</vt:lpstr>
      <vt:lpstr>ThaiSans Neue Light</vt:lpstr>
      <vt:lpstr>Arial Unicode MS</vt:lpstr>
      <vt:lpstr>ThaiSans Neue SemBd</vt:lpstr>
      <vt:lpstr>Cover and End Slide Master</vt:lpstr>
      <vt:lpstr>Contents Slide Master</vt:lpstr>
      <vt:lpstr>Section Break Slide Master</vt:lpstr>
      <vt:lpstr>1_Contents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user</cp:lastModifiedBy>
  <cp:revision>229</cp:revision>
  <dcterms:created xsi:type="dcterms:W3CDTF">2018-04-24T17:14:44Z</dcterms:created>
  <dcterms:modified xsi:type="dcterms:W3CDTF">2020-07-02T02:30:12Z</dcterms:modified>
</cp:coreProperties>
</file>